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7" r:id="rId7"/>
    <p:sldId id="282" r:id="rId8"/>
    <p:sldId id="291" r:id="rId9"/>
    <p:sldId id="297" r:id="rId10"/>
    <p:sldId id="292" r:id="rId11"/>
    <p:sldId id="293" r:id="rId12"/>
    <p:sldId id="296" r:id="rId13"/>
  </p:sldIdLst>
  <p:sldSz cx="9144000" cy="6858000" type="screen4x3"/>
  <p:notesSz cx="6900863" cy="9291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5" roundtripDataSignature="AMtx7mh4SlEvkTIp9Vv2KTtbKge4OuSZ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58E9CC-04CE-4FD7-B113-C5EBA91C452B}" v="122" dt="2021-08-26T15:59:02.7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4660" autoAdjust="0"/>
  </p:normalViewPr>
  <p:slideViewPr>
    <p:cSldViewPr snapToGrid="0">
      <p:cViewPr varScale="1">
        <p:scale>
          <a:sx n="56" d="100"/>
          <a:sy n="56" d="100"/>
        </p:scale>
        <p:origin x="161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19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04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54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customschemas.google.com/relationships/presentationmetadata" Target="metadata"/><Relationship Id="rId53" Type="http://schemas.openxmlformats.org/officeDocument/2006/relationships/customXml" Target="../customXml/item2.xml"/><Relationship Id="rId5" Type="http://schemas.openxmlformats.org/officeDocument/2006/relationships/slide" Target="slides/slide4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52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4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mer, Casey, CDA" userId="63c38c24-6431-46a4-bf0d-1bcf9387483f" providerId="ADAL" clId="{8858E9CC-04CE-4FD7-B113-C5EBA91C452B}"/>
    <pc:docChg chg="undo custSel addSld delSld modSld sldOrd">
      <pc:chgData name="Farmer, Casey, CDA" userId="63c38c24-6431-46a4-bf0d-1bcf9387483f" providerId="ADAL" clId="{8858E9CC-04CE-4FD7-B113-C5EBA91C452B}" dt="2021-08-26T16:00:07.190" v="7565" actId="403"/>
      <pc:docMkLst>
        <pc:docMk/>
      </pc:docMkLst>
      <pc:sldChg chg="addSp delSp modSp mod">
        <pc:chgData name="Farmer, Casey, CDA" userId="63c38c24-6431-46a4-bf0d-1bcf9387483f" providerId="ADAL" clId="{8858E9CC-04CE-4FD7-B113-C5EBA91C452B}" dt="2021-08-20T16:16:44.403" v="5461" actId="1076"/>
        <pc:sldMkLst>
          <pc:docMk/>
          <pc:sldMk cId="0" sldId="256"/>
        </pc:sldMkLst>
        <pc:spChg chg="add mod">
          <ac:chgData name="Farmer, Casey, CDA" userId="63c38c24-6431-46a4-bf0d-1bcf9387483f" providerId="ADAL" clId="{8858E9CC-04CE-4FD7-B113-C5EBA91C452B}" dt="2021-08-20T16:16:41.154" v="5460" actId="1076"/>
          <ac:spMkLst>
            <pc:docMk/>
            <pc:sldMk cId="0" sldId="256"/>
            <ac:spMk id="2" creationId="{19DC78FE-9BD7-47A4-9F73-AA6DED7F78A6}"/>
          </ac:spMkLst>
        </pc:spChg>
        <pc:spChg chg="add mod">
          <ac:chgData name="Farmer, Casey, CDA" userId="63c38c24-6431-46a4-bf0d-1bcf9387483f" providerId="ADAL" clId="{8858E9CC-04CE-4FD7-B113-C5EBA91C452B}" dt="2021-08-20T16:16:31.373" v="5459" actId="1076"/>
          <ac:spMkLst>
            <pc:docMk/>
            <pc:sldMk cId="0" sldId="256"/>
            <ac:spMk id="3" creationId="{AFC64F53-530C-4908-A4E3-C8F7521EFB8E}"/>
          </ac:spMkLst>
        </pc:spChg>
        <pc:spChg chg="add mod">
          <ac:chgData name="Farmer, Casey, CDA" userId="63c38c24-6431-46a4-bf0d-1bcf9387483f" providerId="ADAL" clId="{8858E9CC-04CE-4FD7-B113-C5EBA91C452B}" dt="2021-08-20T16:14:55.242" v="5360" actId="1076"/>
          <ac:spMkLst>
            <pc:docMk/>
            <pc:sldMk cId="0" sldId="256"/>
            <ac:spMk id="5" creationId="{CF353995-10B3-40C1-A068-690709748A34}"/>
          </ac:spMkLst>
        </pc:spChg>
        <pc:spChg chg="add del mod">
          <ac:chgData name="Farmer, Casey, CDA" userId="63c38c24-6431-46a4-bf0d-1bcf9387483f" providerId="ADAL" clId="{8858E9CC-04CE-4FD7-B113-C5EBA91C452B}" dt="2021-08-19T19:51:44.142" v="109" actId="478"/>
          <ac:spMkLst>
            <pc:docMk/>
            <pc:sldMk cId="0" sldId="256"/>
            <ac:spMk id="6" creationId="{7CD98025-B23D-4B11-B695-758A948562B3}"/>
          </ac:spMkLst>
        </pc:spChg>
        <pc:spChg chg="mod">
          <ac:chgData name="Farmer, Casey, CDA" userId="63c38c24-6431-46a4-bf0d-1bcf9387483f" providerId="ADAL" clId="{8858E9CC-04CE-4FD7-B113-C5EBA91C452B}" dt="2021-08-20T16:16:44.403" v="5461" actId="1076"/>
          <ac:spMkLst>
            <pc:docMk/>
            <pc:sldMk cId="0" sldId="256"/>
            <ac:spMk id="11" creationId="{E9657102-8082-4D7B-945B-B5CD7F03776A}"/>
          </ac:spMkLst>
        </pc:spChg>
        <pc:picChg chg="mod">
          <ac:chgData name="Farmer, Casey, CDA" userId="63c38c24-6431-46a4-bf0d-1bcf9387483f" providerId="ADAL" clId="{8858E9CC-04CE-4FD7-B113-C5EBA91C452B}" dt="2021-08-20T16:15:14.410" v="5366" actId="1076"/>
          <ac:picMkLst>
            <pc:docMk/>
            <pc:sldMk cId="0" sldId="256"/>
            <ac:picMk id="7" creationId="{E555AF97-B1F1-4D61-847C-FBFD5DEB1C88}"/>
          </ac:picMkLst>
        </pc:picChg>
      </pc:sldChg>
      <pc:sldChg chg="modSp mod">
        <pc:chgData name="Farmer, Casey, CDA" userId="63c38c24-6431-46a4-bf0d-1bcf9387483f" providerId="ADAL" clId="{8858E9CC-04CE-4FD7-B113-C5EBA91C452B}" dt="2021-08-24T18:43:41.157" v="7122" actId="1076"/>
        <pc:sldMkLst>
          <pc:docMk/>
          <pc:sldMk cId="0" sldId="257"/>
        </pc:sldMkLst>
        <pc:spChg chg="mod">
          <ac:chgData name="Farmer, Casey, CDA" userId="63c38c24-6431-46a4-bf0d-1bcf9387483f" providerId="ADAL" clId="{8858E9CC-04CE-4FD7-B113-C5EBA91C452B}" dt="2021-08-24T18:43:41.157" v="7122" actId="1076"/>
          <ac:spMkLst>
            <pc:docMk/>
            <pc:sldMk cId="0" sldId="257"/>
            <ac:spMk id="106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4T18:43:26.503" v="7118" actId="403"/>
          <ac:spMkLst>
            <pc:docMk/>
            <pc:sldMk cId="0" sldId="257"/>
            <ac:spMk id="107" creationId="{00000000-0000-0000-0000-000000000000}"/>
          </ac:spMkLst>
        </pc:spChg>
      </pc:sldChg>
      <pc:sldChg chg="addSp delSp modSp mod modNotesTx">
        <pc:chgData name="Farmer, Casey, CDA" userId="63c38c24-6431-46a4-bf0d-1bcf9387483f" providerId="ADAL" clId="{8858E9CC-04CE-4FD7-B113-C5EBA91C452B}" dt="2021-08-24T17:23:31.521" v="6943" actId="20577"/>
        <pc:sldMkLst>
          <pc:docMk/>
          <pc:sldMk cId="0" sldId="258"/>
        </pc:sldMkLst>
        <pc:spChg chg="mod">
          <ac:chgData name="Farmer, Casey, CDA" userId="63c38c24-6431-46a4-bf0d-1bcf9387483f" providerId="ADAL" clId="{8858E9CC-04CE-4FD7-B113-C5EBA91C452B}" dt="2021-08-24T17:22:23.771" v="6931" actId="1076"/>
          <ac:spMkLst>
            <pc:docMk/>
            <pc:sldMk cId="0" sldId="258"/>
            <ac:spMk id="113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4T17:23:31.521" v="6943" actId="20577"/>
          <ac:spMkLst>
            <pc:docMk/>
            <pc:sldMk cId="0" sldId="258"/>
            <ac:spMk id="114" creationId="{00000000-0000-0000-0000-000000000000}"/>
          </ac:spMkLst>
        </pc:spChg>
        <pc:spChg chg="del mod">
          <ac:chgData name="Farmer, Casey, CDA" userId="63c38c24-6431-46a4-bf0d-1bcf9387483f" providerId="ADAL" clId="{8858E9CC-04CE-4FD7-B113-C5EBA91C452B}" dt="2021-08-23T16:11:32.941" v="6524" actId="478"/>
          <ac:spMkLst>
            <pc:docMk/>
            <pc:sldMk cId="0" sldId="258"/>
            <ac:spMk id="115" creationId="{00000000-0000-0000-0000-000000000000}"/>
          </ac:spMkLst>
        </pc:spChg>
        <pc:picChg chg="add del mod">
          <ac:chgData name="Farmer, Casey, CDA" userId="63c38c24-6431-46a4-bf0d-1bcf9387483f" providerId="ADAL" clId="{8858E9CC-04CE-4FD7-B113-C5EBA91C452B}" dt="2021-08-19T20:24:32.623" v="184" actId="478"/>
          <ac:picMkLst>
            <pc:docMk/>
            <pc:sldMk cId="0" sldId="258"/>
            <ac:picMk id="2" creationId="{3D684146-8B42-4E37-86A4-AE934EFBB249}"/>
          </ac:picMkLst>
        </pc:picChg>
      </pc:sldChg>
      <pc:sldChg chg="addSp delSp modSp mod">
        <pc:chgData name="Farmer, Casey, CDA" userId="63c38c24-6431-46a4-bf0d-1bcf9387483f" providerId="ADAL" clId="{8858E9CC-04CE-4FD7-B113-C5EBA91C452B}" dt="2021-08-24T18:42:23.640" v="7117" actId="20577"/>
        <pc:sldMkLst>
          <pc:docMk/>
          <pc:sldMk cId="0" sldId="259"/>
        </pc:sldMkLst>
        <pc:spChg chg="mod">
          <ac:chgData name="Farmer, Casey, CDA" userId="63c38c24-6431-46a4-bf0d-1bcf9387483f" providerId="ADAL" clId="{8858E9CC-04CE-4FD7-B113-C5EBA91C452B}" dt="2021-08-19T21:10:40.170" v="1432" actId="113"/>
          <ac:spMkLst>
            <pc:docMk/>
            <pc:sldMk cId="0" sldId="259"/>
            <ac:spMk id="120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4T18:42:23.640" v="7117" actId="20577"/>
          <ac:spMkLst>
            <pc:docMk/>
            <pc:sldMk cId="0" sldId="259"/>
            <ac:spMk id="121" creationId="{00000000-0000-0000-0000-000000000000}"/>
          </ac:spMkLst>
        </pc:spChg>
        <pc:spChg chg="del">
          <ac:chgData name="Farmer, Casey, CDA" userId="63c38c24-6431-46a4-bf0d-1bcf9387483f" providerId="ADAL" clId="{8858E9CC-04CE-4FD7-B113-C5EBA91C452B}" dt="2021-08-23T16:11:20.706" v="6522" actId="478"/>
          <ac:spMkLst>
            <pc:docMk/>
            <pc:sldMk cId="0" sldId="259"/>
            <ac:spMk id="122" creationId="{00000000-0000-0000-0000-000000000000}"/>
          </ac:spMkLst>
        </pc:spChg>
        <pc:picChg chg="add mod">
          <ac:chgData name="Farmer, Casey, CDA" userId="63c38c24-6431-46a4-bf0d-1bcf9387483f" providerId="ADAL" clId="{8858E9CC-04CE-4FD7-B113-C5EBA91C452B}" dt="2021-08-24T18:08:08.836" v="7110" actId="1076"/>
          <ac:picMkLst>
            <pc:docMk/>
            <pc:sldMk cId="0" sldId="259"/>
            <ac:picMk id="3" creationId="{BDED1538-2469-46C9-B74B-AE16FA257212}"/>
          </ac:picMkLst>
        </pc:picChg>
        <pc:picChg chg="add mod">
          <ac:chgData name="Farmer, Casey, CDA" userId="63c38c24-6431-46a4-bf0d-1bcf9387483f" providerId="ADAL" clId="{8858E9CC-04CE-4FD7-B113-C5EBA91C452B}" dt="2021-08-24T18:07:54.219" v="7104" actId="1076"/>
          <ac:picMkLst>
            <pc:docMk/>
            <pc:sldMk cId="0" sldId="259"/>
            <ac:picMk id="5" creationId="{102D1840-F273-4682-8FD9-FBB1D03BD655}"/>
          </ac:picMkLst>
        </pc:picChg>
        <pc:picChg chg="add mod">
          <ac:chgData name="Farmer, Casey, CDA" userId="63c38c24-6431-46a4-bf0d-1bcf9387483f" providerId="ADAL" clId="{8858E9CC-04CE-4FD7-B113-C5EBA91C452B}" dt="2021-08-24T18:08:21.230" v="7114" actId="1076"/>
          <ac:picMkLst>
            <pc:docMk/>
            <pc:sldMk cId="0" sldId="259"/>
            <ac:picMk id="7" creationId="{0C69EB77-85AA-4B25-B83F-A397C79AFC6F}"/>
          </ac:picMkLst>
        </pc:picChg>
      </pc:sldChg>
      <pc:sldChg chg="del">
        <pc:chgData name="Farmer, Casey, CDA" userId="63c38c24-6431-46a4-bf0d-1bcf9387483f" providerId="ADAL" clId="{8858E9CC-04CE-4FD7-B113-C5EBA91C452B}" dt="2021-08-19T21:08:08.374" v="1307" actId="47"/>
        <pc:sldMkLst>
          <pc:docMk/>
          <pc:sldMk cId="0" sldId="260"/>
        </pc:sldMkLst>
      </pc:sldChg>
      <pc:sldChg chg="addSp delSp modSp mod modNotesTx">
        <pc:chgData name="Farmer, Casey, CDA" userId="63c38c24-6431-46a4-bf0d-1bcf9387483f" providerId="ADAL" clId="{8858E9CC-04CE-4FD7-B113-C5EBA91C452B}" dt="2021-08-23T16:11:47.129" v="6525" actId="478"/>
        <pc:sldMkLst>
          <pc:docMk/>
          <pc:sldMk cId="0" sldId="261"/>
        </pc:sldMkLst>
        <pc:spChg chg="add mod">
          <ac:chgData name="Farmer, Casey, CDA" userId="63c38c24-6431-46a4-bf0d-1bcf9387483f" providerId="ADAL" clId="{8858E9CC-04CE-4FD7-B113-C5EBA91C452B}" dt="2021-08-20T16:19:53.718" v="5601" actId="1076"/>
          <ac:spMkLst>
            <pc:docMk/>
            <pc:sldMk cId="0" sldId="261"/>
            <ac:spMk id="2" creationId="{AD026BB5-2B9D-43C8-ABF9-0C5C24BA5904}"/>
          </ac:spMkLst>
        </pc:spChg>
        <pc:spChg chg="add mod">
          <ac:chgData name="Farmer, Casey, CDA" userId="63c38c24-6431-46a4-bf0d-1bcf9387483f" providerId="ADAL" clId="{8858E9CC-04CE-4FD7-B113-C5EBA91C452B}" dt="2021-08-23T15:56:15.445" v="6289" actId="14100"/>
          <ac:spMkLst>
            <pc:docMk/>
            <pc:sldMk cId="0" sldId="261"/>
            <ac:spMk id="3" creationId="{19A1906F-3877-4F48-9246-C87AA407BD93}"/>
          </ac:spMkLst>
        </pc:spChg>
        <pc:spChg chg="mod">
          <ac:chgData name="Farmer, Casey, CDA" userId="63c38c24-6431-46a4-bf0d-1bcf9387483f" providerId="ADAL" clId="{8858E9CC-04CE-4FD7-B113-C5EBA91C452B}" dt="2021-08-19T22:33:58.918" v="3841" actId="1076"/>
          <ac:spMkLst>
            <pc:docMk/>
            <pc:sldMk cId="0" sldId="261"/>
            <ac:spMk id="135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3T15:58:32.023" v="6458" actId="20577"/>
          <ac:spMkLst>
            <pc:docMk/>
            <pc:sldMk cId="0" sldId="261"/>
            <ac:spMk id="136" creationId="{00000000-0000-0000-0000-000000000000}"/>
          </ac:spMkLst>
        </pc:spChg>
        <pc:spChg chg="del mod">
          <ac:chgData name="Farmer, Casey, CDA" userId="63c38c24-6431-46a4-bf0d-1bcf9387483f" providerId="ADAL" clId="{8858E9CC-04CE-4FD7-B113-C5EBA91C452B}" dt="2021-08-23T16:11:47.129" v="6525" actId="478"/>
          <ac:spMkLst>
            <pc:docMk/>
            <pc:sldMk cId="0" sldId="261"/>
            <ac:spMk id="137" creationId="{00000000-0000-0000-0000-000000000000}"/>
          </ac:spMkLst>
        </pc:spChg>
      </pc:sldChg>
      <pc:sldChg chg="modSp del mod">
        <pc:chgData name="Farmer, Casey, CDA" userId="63c38c24-6431-46a4-bf0d-1bcf9387483f" providerId="ADAL" clId="{8858E9CC-04CE-4FD7-B113-C5EBA91C452B}" dt="2021-08-19T21:29:06.826" v="1754" actId="47"/>
        <pc:sldMkLst>
          <pc:docMk/>
          <pc:sldMk cId="0" sldId="262"/>
        </pc:sldMkLst>
        <pc:spChg chg="mod">
          <ac:chgData name="Farmer, Casey, CDA" userId="63c38c24-6431-46a4-bf0d-1bcf9387483f" providerId="ADAL" clId="{8858E9CC-04CE-4FD7-B113-C5EBA91C452B}" dt="2021-08-19T21:26:51.275" v="1587" actId="21"/>
          <ac:spMkLst>
            <pc:docMk/>
            <pc:sldMk cId="0" sldId="262"/>
            <ac:spMk id="143" creationId="{00000000-0000-0000-0000-000000000000}"/>
          </ac:spMkLst>
        </pc:spChg>
      </pc:sldChg>
      <pc:sldChg chg="modSp del mod">
        <pc:chgData name="Farmer, Casey, CDA" userId="63c38c24-6431-46a4-bf0d-1bcf9387483f" providerId="ADAL" clId="{8858E9CC-04CE-4FD7-B113-C5EBA91C452B}" dt="2021-08-19T21:58:52.937" v="2916" actId="47"/>
        <pc:sldMkLst>
          <pc:docMk/>
          <pc:sldMk cId="0" sldId="263"/>
        </pc:sldMkLst>
        <pc:spChg chg="mod">
          <ac:chgData name="Farmer, Casey, CDA" userId="63c38c24-6431-46a4-bf0d-1bcf9387483f" providerId="ADAL" clId="{8858E9CC-04CE-4FD7-B113-C5EBA91C452B}" dt="2021-08-19T21:53:42.326" v="2534" actId="1076"/>
          <ac:spMkLst>
            <pc:docMk/>
            <pc:sldMk cId="0" sldId="263"/>
            <ac:spMk id="151" creationId="{00000000-0000-0000-0000-000000000000}"/>
          </ac:spMkLst>
        </pc:spChg>
      </pc:sldChg>
      <pc:sldChg chg="del">
        <pc:chgData name="Farmer, Casey, CDA" userId="63c38c24-6431-46a4-bf0d-1bcf9387483f" providerId="ADAL" clId="{8858E9CC-04CE-4FD7-B113-C5EBA91C452B}" dt="2021-08-19T22:16:50.174" v="3198" actId="47"/>
        <pc:sldMkLst>
          <pc:docMk/>
          <pc:sldMk cId="0" sldId="264"/>
        </pc:sldMkLst>
      </pc:sldChg>
      <pc:sldChg chg="del">
        <pc:chgData name="Farmer, Casey, CDA" userId="63c38c24-6431-46a4-bf0d-1bcf9387483f" providerId="ADAL" clId="{8858E9CC-04CE-4FD7-B113-C5EBA91C452B}" dt="2021-08-19T21:51:38.099" v="2504" actId="47"/>
        <pc:sldMkLst>
          <pc:docMk/>
          <pc:sldMk cId="0" sldId="265"/>
        </pc:sldMkLst>
      </pc:sldChg>
      <pc:sldChg chg="addSp delSp modSp del mod ord">
        <pc:chgData name="Farmer, Casey, CDA" userId="63c38c24-6431-46a4-bf0d-1bcf9387483f" providerId="ADAL" clId="{8858E9CC-04CE-4FD7-B113-C5EBA91C452B}" dt="2021-08-20T16:39:28.928" v="6182" actId="47"/>
        <pc:sldMkLst>
          <pc:docMk/>
          <pc:sldMk cId="0" sldId="266"/>
        </pc:sldMkLst>
        <pc:spChg chg="add del mod">
          <ac:chgData name="Farmer, Casey, CDA" userId="63c38c24-6431-46a4-bf0d-1bcf9387483f" providerId="ADAL" clId="{8858E9CC-04CE-4FD7-B113-C5EBA91C452B}" dt="2021-08-20T16:34:59.452" v="6105"/>
          <ac:spMkLst>
            <pc:docMk/>
            <pc:sldMk cId="0" sldId="266"/>
            <ac:spMk id="5" creationId="{EB7ECAA1-0487-4973-955A-D509132C5BDF}"/>
          </ac:spMkLst>
        </pc:spChg>
        <pc:spChg chg="mod">
          <ac:chgData name="Farmer, Casey, CDA" userId="63c38c24-6431-46a4-bf0d-1bcf9387483f" providerId="ADAL" clId="{8858E9CC-04CE-4FD7-B113-C5EBA91C452B}" dt="2021-08-19T22:30:54.160" v="3741" actId="1076"/>
          <ac:spMkLst>
            <pc:docMk/>
            <pc:sldMk cId="0" sldId="266"/>
            <ac:spMk id="172" creationId="{00000000-0000-0000-0000-000000000000}"/>
          </ac:spMkLst>
        </pc:spChg>
        <pc:spChg chg="del mod">
          <ac:chgData name="Farmer, Casey, CDA" userId="63c38c24-6431-46a4-bf0d-1bcf9387483f" providerId="ADAL" clId="{8858E9CC-04CE-4FD7-B113-C5EBA91C452B}" dt="2021-08-20T16:30:16.307" v="5854" actId="478"/>
          <ac:spMkLst>
            <pc:docMk/>
            <pc:sldMk cId="0" sldId="266"/>
            <ac:spMk id="173" creationId="{00000000-0000-0000-0000-000000000000}"/>
          </ac:spMkLst>
        </pc:spChg>
        <pc:graphicFrameChg chg="add del mod modGraphic">
          <ac:chgData name="Farmer, Casey, CDA" userId="63c38c24-6431-46a4-bf0d-1bcf9387483f" providerId="ADAL" clId="{8858E9CC-04CE-4FD7-B113-C5EBA91C452B}" dt="2021-08-20T16:35:12.488" v="6106" actId="21"/>
          <ac:graphicFrameMkLst>
            <pc:docMk/>
            <pc:sldMk cId="0" sldId="266"/>
            <ac:graphicFrameMk id="4" creationId="{2C318C24-547A-4499-821C-965C43EAD52C}"/>
          </ac:graphicFrameMkLst>
        </pc:graphicFrameChg>
        <pc:picChg chg="add del mod">
          <ac:chgData name="Farmer, Casey, CDA" userId="63c38c24-6431-46a4-bf0d-1bcf9387483f" providerId="ADAL" clId="{8858E9CC-04CE-4FD7-B113-C5EBA91C452B}" dt="2021-08-20T16:28:45.907" v="5835" actId="21"/>
          <ac:picMkLst>
            <pc:docMk/>
            <pc:sldMk cId="0" sldId="266"/>
            <ac:picMk id="3" creationId="{BCDE636F-5487-409C-995C-EA12140ECB0E}"/>
          </ac:picMkLst>
        </pc:picChg>
      </pc:sldChg>
      <pc:sldChg chg="addSp delSp modSp mod modAnim modNotesTx">
        <pc:chgData name="Farmer, Casey, CDA" userId="63c38c24-6431-46a4-bf0d-1bcf9387483f" providerId="ADAL" clId="{8858E9CC-04CE-4FD7-B113-C5EBA91C452B}" dt="2021-08-24T18:45:34.439" v="7135" actId="1037"/>
        <pc:sldMkLst>
          <pc:docMk/>
          <pc:sldMk cId="0" sldId="267"/>
        </pc:sldMkLst>
        <pc:spChg chg="add mod">
          <ac:chgData name="Farmer, Casey, CDA" userId="63c38c24-6431-46a4-bf0d-1bcf9387483f" providerId="ADAL" clId="{8858E9CC-04CE-4FD7-B113-C5EBA91C452B}" dt="2021-08-20T15:59:09.915" v="5040" actId="1076"/>
          <ac:spMkLst>
            <pc:docMk/>
            <pc:sldMk cId="0" sldId="267"/>
            <ac:spMk id="2" creationId="{6CC8DE90-4ECE-4478-8B48-07574B46D966}"/>
          </ac:spMkLst>
        </pc:spChg>
        <pc:spChg chg="add del mod">
          <ac:chgData name="Farmer, Casey, CDA" userId="63c38c24-6431-46a4-bf0d-1bcf9387483f" providerId="ADAL" clId="{8858E9CC-04CE-4FD7-B113-C5EBA91C452B}" dt="2021-08-19T22:43:33.312" v="4002"/>
          <ac:spMkLst>
            <pc:docMk/>
            <pc:sldMk cId="0" sldId="267"/>
            <ac:spMk id="3" creationId="{DFA14CA7-308A-46FF-BB95-5A6C3A096E00}"/>
          </ac:spMkLst>
        </pc:spChg>
        <pc:spChg chg="add mod">
          <ac:chgData name="Farmer, Casey, CDA" userId="63c38c24-6431-46a4-bf0d-1bcf9387483f" providerId="ADAL" clId="{8858E9CC-04CE-4FD7-B113-C5EBA91C452B}" dt="2021-08-20T15:59:01.126" v="5038" actId="1076"/>
          <ac:spMkLst>
            <pc:docMk/>
            <pc:sldMk cId="0" sldId="267"/>
            <ac:spMk id="4" creationId="{E0B3091E-D173-41CA-BE90-A3F286F2D771}"/>
          </ac:spMkLst>
        </pc:spChg>
        <pc:spChg chg="add mod">
          <ac:chgData name="Farmer, Casey, CDA" userId="63c38c24-6431-46a4-bf0d-1bcf9387483f" providerId="ADAL" clId="{8858E9CC-04CE-4FD7-B113-C5EBA91C452B}" dt="2021-08-20T15:59:15.549" v="5041" actId="1076"/>
          <ac:spMkLst>
            <pc:docMk/>
            <pc:sldMk cId="0" sldId="267"/>
            <ac:spMk id="5" creationId="{B7A199DC-567F-4480-B911-E9EE5E98C71F}"/>
          </ac:spMkLst>
        </pc:spChg>
        <pc:spChg chg="add mod">
          <ac:chgData name="Farmer, Casey, CDA" userId="63c38c24-6431-46a4-bf0d-1bcf9387483f" providerId="ADAL" clId="{8858E9CC-04CE-4FD7-B113-C5EBA91C452B}" dt="2021-08-20T15:58:55.609" v="5037" actId="1076"/>
          <ac:spMkLst>
            <pc:docMk/>
            <pc:sldMk cId="0" sldId="267"/>
            <ac:spMk id="6" creationId="{8529450D-A1AB-4E2F-9B4C-24A19BE08FA5}"/>
          </ac:spMkLst>
        </pc:spChg>
        <pc:spChg chg="add mod">
          <ac:chgData name="Farmer, Casey, CDA" userId="63c38c24-6431-46a4-bf0d-1bcf9387483f" providerId="ADAL" clId="{8858E9CC-04CE-4FD7-B113-C5EBA91C452B}" dt="2021-08-20T15:59:32.520" v="5046" actId="1076"/>
          <ac:spMkLst>
            <pc:docMk/>
            <pc:sldMk cId="0" sldId="267"/>
            <ac:spMk id="10" creationId="{71D8DF18-638D-49C7-BC22-89F295F0DD28}"/>
          </ac:spMkLst>
        </pc:spChg>
        <pc:spChg chg="add mod">
          <ac:chgData name="Farmer, Casey, CDA" userId="63c38c24-6431-46a4-bf0d-1bcf9387483f" providerId="ADAL" clId="{8858E9CC-04CE-4FD7-B113-C5EBA91C452B}" dt="2021-08-20T15:59:29.976" v="5045" actId="1076"/>
          <ac:spMkLst>
            <pc:docMk/>
            <pc:sldMk cId="0" sldId="267"/>
            <ac:spMk id="11" creationId="{DD819BEC-EE4D-46ED-B03E-4BC072106800}"/>
          </ac:spMkLst>
        </pc:spChg>
        <pc:spChg chg="add mod">
          <ac:chgData name="Farmer, Casey, CDA" userId="63c38c24-6431-46a4-bf0d-1bcf9387483f" providerId="ADAL" clId="{8858E9CC-04CE-4FD7-B113-C5EBA91C452B}" dt="2021-08-20T15:59:21.767" v="5043" actId="1076"/>
          <ac:spMkLst>
            <pc:docMk/>
            <pc:sldMk cId="0" sldId="267"/>
            <ac:spMk id="12" creationId="{D78095C7-80DD-411A-9B4A-10959A89FCAC}"/>
          </ac:spMkLst>
        </pc:spChg>
        <pc:spChg chg="add mod">
          <ac:chgData name="Farmer, Casey, CDA" userId="63c38c24-6431-46a4-bf0d-1bcf9387483f" providerId="ADAL" clId="{8858E9CC-04CE-4FD7-B113-C5EBA91C452B}" dt="2021-08-20T15:59:24.358" v="5044" actId="1076"/>
          <ac:spMkLst>
            <pc:docMk/>
            <pc:sldMk cId="0" sldId="267"/>
            <ac:spMk id="13" creationId="{2A57C947-4189-4CA9-8336-FD6CE555C5DB}"/>
          </ac:spMkLst>
        </pc:spChg>
        <pc:spChg chg="add del mod">
          <ac:chgData name="Farmer, Casey, CDA" userId="63c38c24-6431-46a4-bf0d-1bcf9387483f" providerId="ADAL" clId="{8858E9CC-04CE-4FD7-B113-C5EBA91C452B}" dt="2021-08-19T23:06:07.591" v="4550" actId="478"/>
          <ac:spMkLst>
            <pc:docMk/>
            <pc:sldMk cId="0" sldId="267"/>
            <ac:spMk id="14" creationId="{A7E40186-2A1B-4FA2-A10C-4785E3316047}"/>
          </ac:spMkLst>
        </pc:spChg>
        <pc:spChg chg="add mod">
          <ac:chgData name="Farmer, Casey, CDA" userId="63c38c24-6431-46a4-bf0d-1bcf9387483f" providerId="ADAL" clId="{8858E9CC-04CE-4FD7-B113-C5EBA91C452B}" dt="2021-08-20T16:03:59.993" v="5143" actId="1037"/>
          <ac:spMkLst>
            <pc:docMk/>
            <pc:sldMk cId="0" sldId="267"/>
            <ac:spMk id="15" creationId="{6A2FE7F9-315E-4FF7-8E25-33DB73B4F615}"/>
          </ac:spMkLst>
        </pc:spChg>
        <pc:spChg chg="add mod">
          <ac:chgData name="Farmer, Casey, CDA" userId="63c38c24-6431-46a4-bf0d-1bcf9387483f" providerId="ADAL" clId="{8858E9CC-04CE-4FD7-B113-C5EBA91C452B}" dt="2021-08-20T16:07:14.642" v="5266" actId="1076"/>
          <ac:spMkLst>
            <pc:docMk/>
            <pc:sldMk cId="0" sldId="267"/>
            <ac:spMk id="16" creationId="{F2CF270D-D52E-481E-8B6F-0E4ABCE2CE98}"/>
          </ac:spMkLst>
        </pc:spChg>
        <pc:spChg chg="add mod">
          <ac:chgData name="Farmer, Casey, CDA" userId="63c38c24-6431-46a4-bf0d-1bcf9387483f" providerId="ADAL" clId="{8858E9CC-04CE-4FD7-B113-C5EBA91C452B}" dt="2021-08-20T16:02:10.571" v="5048" actId="1076"/>
          <ac:spMkLst>
            <pc:docMk/>
            <pc:sldMk cId="0" sldId="267"/>
            <ac:spMk id="17" creationId="{28A4148A-BEDE-4AA2-8D43-A2102E1F99D7}"/>
          </ac:spMkLst>
        </pc:spChg>
        <pc:spChg chg="add mod">
          <ac:chgData name="Farmer, Casey, CDA" userId="63c38c24-6431-46a4-bf0d-1bcf9387483f" providerId="ADAL" clId="{8858E9CC-04CE-4FD7-B113-C5EBA91C452B}" dt="2021-08-24T18:45:34.439" v="7135" actId="1037"/>
          <ac:spMkLst>
            <pc:docMk/>
            <pc:sldMk cId="0" sldId="267"/>
            <ac:spMk id="18" creationId="{85717CEC-0825-40DF-ACC7-B5AA6096D896}"/>
          </ac:spMkLst>
        </pc:spChg>
        <pc:spChg chg="add mod">
          <ac:chgData name="Farmer, Casey, CDA" userId="63c38c24-6431-46a4-bf0d-1bcf9387483f" providerId="ADAL" clId="{8858E9CC-04CE-4FD7-B113-C5EBA91C452B}" dt="2021-08-20T16:07:40.631" v="5272" actId="1076"/>
          <ac:spMkLst>
            <pc:docMk/>
            <pc:sldMk cId="0" sldId="267"/>
            <ac:spMk id="19" creationId="{66EBD526-C47E-4CF4-91FB-14551B474771}"/>
          </ac:spMkLst>
        </pc:spChg>
        <pc:spChg chg="add mod">
          <ac:chgData name="Farmer, Casey, CDA" userId="63c38c24-6431-46a4-bf0d-1bcf9387483f" providerId="ADAL" clId="{8858E9CC-04CE-4FD7-B113-C5EBA91C452B}" dt="2021-08-20T16:07:46.162" v="5273" actId="1076"/>
          <ac:spMkLst>
            <pc:docMk/>
            <pc:sldMk cId="0" sldId="267"/>
            <ac:spMk id="20" creationId="{A6557A32-1B55-4862-BA4E-316D70A6F363}"/>
          </ac:spMkLst>
        </pc:spChg>
        <pc:spChg chg="add mod">
          <ac:chgData name="Farmer, Casey, CDA" userId="63c38c24-6431-46a4-bf0d-1bcf9387483f" providerId="ADAL" clId="{8858E9CC-04CE-4FD7-B113-C5EBA91C452B}" dt="2021-08-24T17:27:22.224" v="6986" actId="1038"/>
          <ac:spMkLst>
            <pc:docMk/>
            <pc:sldMk cId="0" sldId="267"/>
            <ac:spMk id="21" creationId="{D02A1EE7-E327-4079-BDF9-3F35FDCCB9B3}"/>
          </ac:spMkLst>
        </pc:spChg>
        <pc:spChg chg="mod">
          <ac:chgData name="Farmer, Casey, CDA" userId="63c38c24-6431-46a4-bf0d-1bcf9387483f" providerId="ADAL" clId="{8858E9CC-04CE-4FD7-B113-C5EBA91C452B}" dt="2021-08-20T15:58:34.362" v="5032" actId="113"/>
          <ac:spMkLst>
            <pc:docMk/>
            <pc:sldMk cId="0" sldId="267"/>
            <ac:spMk id="179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0T16:11:53.748" v="5287" actId="113"/>
          <ac:spMkLst>
            <pc:docMk/>
            <pc:sldMk cId="0" sldId="267"/>
            <ac:spMk id="180" creationId="{00000000-0000-0000-0000-000000000000}"/>
          </ac:spMkLst>
        </pc:spChg>
        <pc:spChg chg="add del mod">
          <ac:chgData name="Farmer, Casey, CDA" userId="63c38c24-6431-46a4-bf0d-1bcf9387483f" providerId="ADAL" clId="{8858E9CC-04CE-4FD7-B113-C5EBA91C452B}" dt="2021-08-23T16:11:15.105" v="6521" actId="478"/>
          <ac:spMkLst>
            <pc:docMk/>
            <pc:sldMk cId="0" sldId="267"/>
            <ac:spMk id="181" creationId="{00000000-0000-0000-0000-000000000000}"/>
          </ac:spMkLst>
        </pc:spChg>
      </pc:sldChg>
      <pc:sldChg chg="del">
        <pc:chgData name="Farmer, Casey, CDA" userId="63c38c24-6431-46a4-bf0d-1bcf9387483f" providerId="ADAL" clId="{8858E9CC-04CE-4FD7-B113-C5EBA91C452B}" dt="2021-08-19T22:50:46.082" v="4241" actId="47"/>
        <pc:sldMkLst>
          <pc:docMk/>
          <pc:sldMk cId="0" sldId="268"/>
        </pc:sldMkLst>
      </pc:sldChg>
      <pc:sldChg chg="del">
        <pc:chgData name="Farmer, Casey, CDA" userId="63c38c24-6431-46a4-bf0d-1bcf9387483f" providerId="ADAL" clId="{8858E9CC-04CE-4FD7-B113-C5EBA91C452B}" dt="2021-08-19T22:50:46.155" v="4242" actId="47"/>
        <pc:sldMkLst>
          <pc:docMk/>
          <pc:sldMk cId="0" sldId="269"/>
        </pc:sldMkLst>
      </pc:sldChg>
      <pc:sldChg chg="del">
        <pc:chgData name="Farmer, Casey, CDA" userId="63c38c24-6431-46a4-bf0d-1bcf9387483f" providerId="ADAL" clId="{8858E9CC-04CE-4FD7-B113-C5EBA91C452B}" dt="2021-08-19T22:51:27.376" v="4243" actId="47"/>
        <pc:sldMkLst>
          <pc:docMk/>
          <pc:sldMk cId="0" sldId="270"/>
        </pc:sldMkLst>
      </pc:sldChg>
      <pc:sldChg chg="modSp del mod">
        <pc:chgData name="Farmer, Casey, CDA" userId="63c38c24-6431-46a4-bf0d-1bcf9387483f" providerId="ADAL" clId="{8858E9CC-04CE-4FD7-B113-C5EBA91C452B}" dt="2021-08-19T22:52:40.506" v="4294" actId="47"/>
        <pc:sldMkLst>
          <pc:docMk/>
          <pc:sldMk cId="0" sldId="271"/>
        </pc:sldMkLst>
        <pc:spChg chg="mod">
          <ac:chgData name="Farmer, Casey, CDA" userId="63c38c24-6431-46a4-bf0d-1bcf9387483f" providerId="ADAL" clId="{8858E9CC-04CE-4FD7-B113-C5EBA91C452B}" dt="2021-08-19T22:52:12.319" v="4272" actId="27636"/>
          <ac:spMkLst>
            <pc:docMk/>
            <pc:sldMk cId="0" sldId="271"/>
            <ac:spMk id="213" creationId="{00000000-0000-0000-0000-000000000000}"/>
          </ac:spMkLst>
        </pc:spChg>
      </pc:sldChg>
      <pc:sldChg chg="modSp del mod">
        <pc:chgData name="Farmer, Casey, CDA" userId="63c38c24-6431-46a4-bf0d-1bcf9387483f" providerId="ADAL" clId="{8858E9CC-04CE-4FD7-B113-C5EBA91C452B}" dt="2021-08-19T22:53:22.691" v="4323" actId="47"/>
        <pc:sldMkLst>
          <pc:docMk/>
          <pc:sldMk cId="0" sldId="272"/>
        </pc:sldMkLst>
        <pc:spChg chg="mod">
          <ac:chgData name="Farmer, Casey, CDA" userId="63c38c24-6431-46a4-bf0d-1bcf9387483f" providerId="ADAL" clId="{8858E9CC-04CE-4FD7-B113-C5EBA91C452B}" dt="2021-08-19T22:53:01.661" v="4295" actId="21"/>
          <ac:spMkLst>
            <pc:docMk/>
            <pc:sldMk cId="0" sldId="272"/>
            <ac:spMk id="221" creationId="{00000000-0000-0000-0000-000000000000}"/>
          </ac:spMkLst>
        </pc:spChg>
      </pc:sldChg>
      <pc:sldChg chg="addSp delSp modSp del mod">
        <pc:chgData name="Farmer, Casey, CDA" userId="63c38c24-6431-46a4-bf0d-1bcf9387483f" providerId="ADAL" clId="{8858E9CC-04CE-4FD7-B113-C5EBA91C452B}" dt="2021-08-23T15:55:49.008" v="6276" actId="47"/>
        <pc:sldMkLst>
          <pc:docMk/>
          <pc:sldMk cId="0" sldId="273"/>
        </pc:sldMkLst>
        <pc:spChg chg="add del mod">
          <ac:chgData name="Farmer, Casey, CDA" userId="63c38c24-6431-46a4-bf0d-1bcf9387483f" providerId="ADAL" clId="{8858E9CC-04CE-4FD7-B113-C5EBA91C452B}" dt="2021-08-19T22:57:59.024" v="4398" actId="478"/>
          <ac:spMkLst>
            <pc:docMk/>
            <pc:sldMk cId="0" sldId="273"/>
            <ac:spMk id="3" creationId="{16CC1470-1B1E-4F0B-8979-2278F176CAD9}"/>
          </ac:spMkLst>
        </pc:spChg>
        <pc:spChg chg="add del mod">
          <ac:chgData name="Farmer, Casey, CDA" userId="63c38c24-6431-46a4-bf0d-1bcf9387483f" providerId="ADAL" clId="{8858E9CC-04CE-4FD7-B113-C5EBA91C452B}" dt="2021-08-19T23:14:34.364" v="4795" actId="1076"/>
          <ac:spMkLst>
            <pc:docMk/>
            <pc:sldMk cId="0" sldId="273"/>
            <ac:spMk id="5" creationId="{0CDE0729-FBAD-4E6E-9656-F1F7127E2B77}"/>
          </ac:spMkLst>
        </pc:spChg>
        <pc:spChg chg="add del mod">
          <ac:chgData name="Farmer, Casey, CDA" userId="63c38c24-6431-46a4-bf0d-1bcf9387483f" providerId="ADAL" clId="{8858E9CC-04CE-4FD7-B113-C5EBA91C452B}" dt="2021-08-19T22:56:11.777" v="4379"/>
          <ac:spMkLst>
            <pc:docMk/>
            <pc:sldMk cId="0" sldId="273"/>
            <ac:spMk id="9" creationId="{51352F34-6F1A-42EF-BBFA-CF57D3379443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1" creationId="{212CAC7F-234C-4F2F-9F90-A05E9CFBBF3D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2" creationId="{8BF5C41A-324F-46A4-989E-31600227BC58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3" creationId="{7F8207E7-12BC-450D-9D48-6DAA392F644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4" creationId="{41EE913D-1027-406D-8E73-3DB19FAD36A9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5" creationId="{98319423-28D5-44E4-95CE-2C91C191BF6D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6" creationId="{2FB5501F-B50A-41D8-B7C1-359C41D4DEAE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7" creationId="{D00D4C05-2784-4FD9-A478-2888A7B193B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8" creationId="{9E14B97A-7CC8-4EC1-9392-CEC30FF34A21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9" creationId="{17BC9909-A487-4AC5-AA99-F666A1FD8A7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0" creationId="{C35A37FD-8C39-498A-937B-5B79BB587B3D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1" creationId="{74FDB662-5F75-4D99-A25E-8AC8E9EB7B46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2" creationId="{B854C270-7E36-4419-8C33-6DE7E03483DE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3" creationId="{576D6E34-9CC2-46BD-A8FB-E221340D981F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4" creationId="{CAAE23CD-E4D4-47D9-A4AD-BEFE8EE7BB7F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5" creationId="{5D45E484-5B36-4CFF-8819-85C65C4BD0C1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6" creationId="{14286454-6D5B-4F3B-973C-58B76FE9735E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7" creationId="{15E38BD2-B208-4128-89C5-2EB85692DB7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8" creationId="{25DCE4EF-356C-4C11-93C8-2FD51446632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9" creationId="{8871F074-63FC-4D5E-B48D-0CA54BBC352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0" creationId="{DC54C1DC-C23F-4CB3-BD90-973424801DDA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1" creationId="{496036D5-7779-4B42-8FC1-F39405134A6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2" creationId="{7D8B7F08-DDBC-4F93-87E1-25C57EEA18E9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3" creationId="{DC75BDB3-C1D5-4129-B865-4C7317D648A5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4" creationId="{8840B68D-7D51-4FD6-A834-169AE69F7329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5" creationId="{1BA75988-DCA2-41A1-B942-B9F58BA31D7A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6" creationId="{8C4FE802-9867-43F2-9B15-CA222F1DF710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7" creationId="{DABCE30E-538A-4DBD-88DF-8A91474D1785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8" creationId="{DCEE409E-546C-48D0-BF72-6FF7C7B0D57A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9" creationId="{25B49837-D9B4-4582-9A6A-1D00EE4F3E56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0" creationId="{D65B27F3-A39E-460F-BE13-67F3F036FFF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1" creationId="{8CEC9557-6295-45F0-B31B-02373D0E604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2" creationId="{D5F3EB9F-C266-4CF5-A453-AC4E35C9727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3" creationId="{8107AC7F-5525-469C-BF65-DDD2D0F51870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4" creationId="{060F6019-C1B7-4EDB-98DB-6E887953B47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5" creationId="{C0808DF3-5AC2-4DB3-8E66-4724263AF7D2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6" creationId="{0D47D141-7B27-47B3-9B1C-9DA8CE8E5AFB}"/>
          </ac:spMkLst>
        </pc:spChg>
        <pc:spChg chg="mod">
          <ac:chgData name="Farmer, Casey, CDA" userId="63c38c24-6431-46a4-bf0d-1bcf9387483f" providerId="ADAL" clId="{8858E9CC-04CE-4FD7-B113-C5EBA91C452B}" dt="2021-08-19T23:14:17.431" v="4788" actId="1076"/>
          <ac:spMkLst>
            <pc:docMk/>
            <pc:sldMk cId="0" sldId="273"/>
            <ac:spMk id="227" creationId="{00000000-0000-0000-0000-000000000000}"/>
          </ac:spMkLst>
        </pc:spChg>
        <pc:spChg chg="del">
          <ac:chgData name="Farmer, Casey, CDA" userId="63c38c24-6431-46a4-bf0d-1bcf9387483f" providerId="ADAL" clId="{8858E9CC-04CE-4FD7-B113-C5EBA91C452B}" dt="2021-08-19T22:54:00.487" v="4330" actId="478"/>
          <ac:spMkLst>
            <pc:docMk/>
            <pc:sldMk cId="0" sldId="273"/>
            <ac:spMk id="228" creationId="{00000000-0000-0000-0000-000000000000}"/>
          </ac:spMkLst>
        </pc:spChg>
        <pc:spChg chg="add del mod">
          <ac:chgData name="Farmer, Casey, CDA" userId="63c38c24-6431-46a4-bf0d-1bcf9387483f" providerId="ADAL" clId="{8858E9CC-04CE-4FD7-B113-C5EBA91C452B}" dt="2021-08-19T22:58:27.330" v="4406" actId="14100"/>
          <ac:spMkLst>
            <pc:docMk/>
            <pc:sldMk cId="0" sldId="273"/>
            <ac:spMk id="229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2:58:23.980" v="4405" actId="14100"/>
          <ac:spMkLst>
            <pc:docMk/>
            <pc:sldMk cId="0" sldId="273"/>
            <ac:spMk id="230" creationId="{00000000-0000-0000-0000-000000000000}"/>
          </ac:spMkLst>
        </pc:spChg>
        <pc:grpChg chg="add del mod">
          <ac:chgData name="Farmer, Casey, CDA" userId="63c38c24-6431-46a4-bf0d-1bcf9387483f" providerId="ADAL" clId="{8858E9CC-04CE-4FD7-B113-C5EBA91C452B}" dt="2021-08-19T22:54:44.110" v="4343"/>
          <ac:grpSpMkLst>
            <pc:docMk/>
            <pc:sldMk cId="0" sldId="273"/>
            <ac:grpSpMk id="10" creationId="{6A8A1F82-BC7D-4977-AA8A-68140AE31C0E}"/>
          </ac:grpSpMkLst>
        </pc:grpChg>
        <pc:picChg chg="add mod">
          <ac:chgData name="Farmer, Casey, CDA" userId="63c38c24-6431-46a4-bf0d-1bcf9387483f" providerId="ADAL" clId="{8858E9CC-04CE-4FD7-B113-C5EBA91C452B}" dt="2021-08-19T23:14:29.566" v="4794" actId="1076"/>
          <ac:picMkLst>
            <pc:docMk/>
            <pc:sldMk cId="0" sldId="273"/>
            <ac:picMk id="4" creationId="{D2CD1ABD-7E40-45FC-B58C-EAFC06BD2A58}"/>
          </ac:picMkLst>
        </pc:picChg>
      </pc:sldChg>
      <pc:sldChg chg="addSp delSp modSp del mod">
        <pc:chgData name="Farmer, Casey, CDA" userId="63c38c24-6431-46a4-bf0d-1bcf9387483f" providerId="ADAL" clId="{8858E9CC-04CE-4FD7-B113-C5EBA91C452B}" dt="2021-08-19T22:58:49.336" v="4409" actId="47"/>
        <pc:sldMkLst>
          <pc:docMk/>
          <pc:sldMk cId="0" sldId="274"/>
        </pc:sldMkLst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88" creationId="{CC91D5F6-3F1E-4DDE-B9FE-58179FD51E43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89" creationId="{F8532FB7-E59A-4D80-AD7F-2A2F8CE0649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0" creationId="{A306E10A-60B9-4B18-90A7-D80B6C528CB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1" creationId="{9CCD4444-691F-4926-B545-D2A6147B11F8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2" creationId="{32A699CA-5306-4F62-8137-EFD334C4AED3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3" creationId="{47B10478-2C10-452F-AE3F-BE866B6889A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4" creationId="{D91A12CF-07D9-489C-8138-2DCA380854C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5" creationId="{98977867-2CA8-4CFF-9C4F-EC28C55DDC3C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6" creationId="{625BA5A1-8A33-44DC-A94B-C5B4EC9F14B5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7" creationId="{2922A087-FF22-4E05-B234-59A8F971F47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8" creationId="{C078E43C-B1F0-4C8C-8AAF-7BB171321BF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9" creationId="{2141C2F6-01F9-4280-AE19-AC6F3DA74593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0" creationId="{BF2BE1FE-A54F-4B46-A5B9-64954AC5F425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1" creationId="{AF2D81C8-8CB2-4CC5-801D-BFBF88BE3DE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2" creationId="{F4C1F3D2-09AD-4329-BF79-E5AB5D0FC4D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3" creationId="{181674CE-296E-4795-A59A-AFDB46D3BF9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4" creationId="{85ED9BF6-C972-46A2-B4A7-55B8A6217DC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5" creationId="{8EA911CB-CB20-4C8F-845C-3B106048DA4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6" creationId="{D2448396-37C2-42E8-BE53-401BE9EC98E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7" creationId="{138AC49E-49CA-4D3C-B2FD-E66ED7D7F4FF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8" creationId="{672C97BD-04EB-4144-B727-5867F2769D7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9" creationId="{191AA28C-A59D-477A-BDB8-2C7153C8396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0" creationId="{D37E5513-B932-4737-AC39-D3849C53322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1" creationId="{DF781FFC-01E3-45F2-8C32-A698276E0F65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2" creationId="{09DE254C-E2E6-4442-922E-FE2D3754A01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3" creationId="{81EAD239-11F8-46EE-AD6C-CD5A87BABD6C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4" creationId="{31AC9970-8A17-48AD-A347-8FCBECA4FF72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5" creationId="{D10FE98B-33EF-4BB1-AEC8-84053026D63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6" creationId="{00F95F01-1130-48EB-851F-B0804F49A2B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7" creationId="{8DAA21BC-677C-45AD-A996-342AACFA760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8" creationId="{415AEF46-A86F-4790-B094-B07CC777AC2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9" creationId="{D1EB2DAB-D69B-4FFD-8DA1-8CF1C2562D0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0" creationId="{BE051BB2-5911-43E2-8000-9F1A75779B5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1" creationId="{C06C6DAB-C8AA-45C8-92FC-9E02FDD8EDD6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2" creationId="{E5289C63-9443-4277-A86A-273EAE3E983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3" creationId="{F9CFD97A-688B-4D90-8D61-C6142B4F08B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5" creationId="{15531170-D354-44F2-8EAD-99E7F142F107}"/>
          </ac:spMkLst>
        </pc:spChg>
        <pc:spChg chg="mod">
          <ac:chgData name="Farmer, Casey, CDA" userId="63c38c24-6431-46a4-bf0d-1bcf9387483f" providerId="ADAL" clId="{8858E9CC-04CE-4FD7-B113-C5EBA91C452B}" dt="2021-08-19T22:55:47.109" v="4373" actId="571"/>
          <ac:spMkLst>
            <pc:docMk/>
            <pc:sldMk cId="0" sldId="274"/>
            <ac:spMk id="129" creationId="{E4013EC2-D73C-4908-B43A-12C30BB6BF27}"/>
          </ac:spMkLst>
        </pc:spChg>
        <pc:spChg chg="mod">
          <ac:chgData name="Farmer, Casey, CDA" userId="63c38c24-6431-46a4-bf0d-1bcf9387483f" providerId="ADAL" clId="{8858E9CC-04CE-4FD7-B113-C5EBA91C452B}" dt="2021-08-19T22:53:45.967" v="4328" actId="20577"/>
          <ac:spMkLst>
            <pc:docMk/>
            <pc:sldMk cId="0" sldId="274"/>
            <ac:spMk id="236" creationId="{00000000-0000-0000-0000-000000000000}"/>
          </ac:spMkLst>
        </pc:spChg>
        <pc:spChg chg="add del mod">
          <ac:chgData name="Farmer, Casey, CDA" userId="63c38c24-6431-46a4-bf0d-1bcf9387483f" providerId="ADAL" clId="{8858E9CC-04CE-4FD7-B113-C5EBA91C452B}" dt="2021-08-19T22:57:13.065" v="4394" actId="1076"/>
          <ac:spMkLst>
            <pc:docMk/>
            <pc:sldMk cId="0" sldId="274"/>
            <ac:spMk id="237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2:56:34.143" v="4392" actId="14100"/>
          <ac:spMkLst>
            <pc:docMk/>
            <pc:sldMk cId="0" sldId="274"/>
            <ac:spMk id="238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2:56:07.280" v="4375" actId="1076"/>
          <ac:spMkLst>
            <pc:docMk/>
            <pc:sldMk cId="0" sldId="274"/>
            <ac:spMk id="296" creationId="{00000000-0000-0000-0000-000000000000}"/>
          </ac:spMkLst>
        </pc:spChg>
        <pc:grpChg chg="add mod">
          <ac:chgData name="Farmer, Casey, CDA" userId="63c38c24-6431-46a4-bf0d-1bcf9387483f" providerId="ADAL" clId="{8858E9CC-04CE-4FD7-B113-C5EBA91C452B}" dt="2021-08-19T22:55:32.428" v="4371" actId="571"/>
          <ac:grpSpMkLst>
            <pc:docMk/>
            <pc:sldMk cId="0" sldId="274"/>
            <ac:grpSpMk id="87" creationId="{664F0E3A-F8FE-4558-8786-0164D97BF52D}"/>
          </ac:grpSpMkLst>
        </pc:grpChg>
        <pc:grpChg chg="add mod">
          <ac:chgData name="Farmer, Casey, CDA" userId="63c38c24-6431-46a4-bf0d-1bcf9387483f" providerId="ADAL" clId="{8858E9CC-04CE-4FD7-B113-C5EBA91C452B}" dt="2021-08-19T22:55:32.428" v="4371" actId="571"/>
          <ac:grpSpMkLst>
            <pc:docMk/>
            <pc:sldMk cId="0" sldId="274"/>
            <ac:grpSpMk id="124" creationId="{A1CB989E-0DD5-47C4-A429-32F3867BDADE}"/>
          </ac:grpSpMkLst>
        </pc:grpChg>
        <pc:grpChg chg="add mod">
          <ac:chgData name="Farmer, Casey, CDA" userId="63c38c24-6431-46a4-bf0d-1bcf9387483f" providerId="ADAL" clId="{8858E9CC-04CE-4FD7-B113-C5EBA91C452B}" dt="2021-08-19T22:55:47.109" v="4373" actId="571"/>
          <ac:grpSpMkLst>
            <pc:docMk/>
            <pc:sldMk cId="0" sldId="274"/>
            <ac:grpSpMk id="128" creationId="{ACC0A96A-DE97-4942-BAE8-D0203C7305AA}"/>
          </ac:grpSpMkLst>
        </pc:grpChg>
        <pc:grpChg chg="add del mod">
          <ac:chgData name="Farmer, Casey, CDA" userId="63c38c24-6431-46a4-bf0d-1bcf9387483f" providerId="ADAL" clId="{8858E9CC-04CE-4FD7-B113-C5EBA91C452B}" dt="2021-08-19T22:56:34.143" v="4392" actId="14100"/>
          <ac:grpSpMkLst>
            <pc:docMk/>
            <pc:sldMk cId="0" sldId="274"/>
            <ac:grpSpMk id="240" creationId="{00000000-0000-0000-0000-000000000000}"/>
          </ac:grpSpMkLst>
        </pc:grpChg>
        <pc:grpChg chg="mod">
          <ac:chgData name="Farmer, Casey, CDA" userId="63c38c24-6431-46a4-bf0d-1bcf9387483f" providerId="ADAL" clId="{8858E9CC-04CE-4FD7-B113-C5EBA91C452B}" dt="2021-08-19T22:56:34.143" v="4392" actId="14100"/>
          <ac:grpSpMkLst>
            <pc:docMk/>
            <pc:sldMk cId="0" sldId="274"/>
            <ac:grpSpMk id="277" creationId="{00000000-0000-0000-0000-000000000000}"/>
          </ac:grpSpMkLst>
        </pc:grpChg>
        <pc:grpChg chg="mod">
          <ac:chgData name="Farmer, Casey, CDA" userId="63c38c24-6431-46a4-bf0d-1bcf9387483f" providerId="ADAL" clId="{8858E9CC-04CE-4FD7-B113-C5EBA91C452B}" dt="2021-08-19T22:56:34.143" v="4392" actId="14100"/>
          <ac:grpSpMkLst>
            <pc:docMk/>
            <pc:sldMk cId="0" sldId="274"/>
            <ac:grpSpMk id="280" creationId="{00000000-0000-0000-0000-000000000000}"/>
          </ac:grpSpMkLst>
        </pc:grpChg>
        <pc:grpChg chg="mod">
          <ac:chgData name="Farmer, Casey, CDA" userId="63c38c24-6431-46a4-bf0d-1bcf9387483f" providerId="ADAL" clId="{8858E9CC-04CE-4FD7-B113-C5EBA91C452B}" dt="2021-08-19T22:56:34.143" v="4392" actId="14100"/>
          <ac:grpSpMkLst>
            <pc:docMk/>
            <pc:sldMk cId="0" sldId="274"/>
            <ac:grpSpMk id="317" creationId="{00000000-0000-0000-0000-000000000000}"/>
          </ac:grpSpMkLst>
        </pc:grpChg>
        <pc:cxnChg chg="mod">
          <ac:chgData name="Farmer, Casey, CDA" userId="63c38c24-6431-46a4-bf0d-1bcf9387483f" providerId="ADAL" clId="{8858E9CC-04CE-4FD7-B113-C5EBA91C452B}" dt="2021-08-19T22:55:32.428" v="4371" actId="571"/>
          <ac:cxnSpMkLst>
            <pc:docMk/>
            <pc:sldMk cId="0" sldId="274"/>
            <ac:cxnSpMk id="126" creationId="{2AD4D214-8E7D-46B4-B2BE-84DF05D75587}"/>
          </ac:cxnSpMkLst>
        </pc:cxnChg>
        <pc:cxnChg chg="mod">
          <ac:chgData name="Farmer, Casey, CDA" userId="63c38c24-6431-46a4-bf0d-1bcf9387483f" providerId="ADAL" clId="{8858E9CC-04CE-4FD7-B113-C5EBA91C452B}" dt="2021-08-19T22:55:32.428" v="4371" actId="571"/>
          <ac:cxnSpMkLst>
            <pc:docMk/>
            <pc:sldMk cId="0" sldId="274"/>
            <ac:cxnSpMk id="127" creationId="{5C2FB774-D7BC-45A1-98A4-3F5540545349}"/>
          </ac:cxnSpMkLst>
        </pc:cxnChg>
        <pc:cxnChg chg="mod">
          <ac:chgData name="Farmer, Casey, CDA" userId="63c38c24-6431-46a4-bf0d-1bcf9387483f" providerId="ADAL" clId="{8858E9CC-04CE-4FD7-B113-C5EBA91C452B}" dt="2021-08-19T22:55:47.109" v="4373" actId="571"/>
          <ac:cxnSpMkLst>
            <pc:docMk/>
            <pc:sldMk cId="0" sldId="274"/>
            <ac:cxnSpMk id="130" creationId="{48069B35-9CDF-4AEC-9405-DF3E09D27CF9}"/>
          </ac:cxnSpMkLst>
        </pc:cxnChg>
        <pc:cxnChg chg="mod">
          <ac:chgData name="Farmer, Casey, CDA" userId="63c38c24-6431-46a4-bf0d-1bcf9387483f" providerId="ADAL" clId="{8858E9CC-04CE-4FD7-B113-C5EBA91C452B}" dt="2021-08-19T22:55:47.109" v="4373" actId="571"/>
          <ac:cxnSpMkLst>
            <pc:docMk/>
            <pc:sldMk cId="0" sldId="274"/>
            <ac:cxnSpMk id="131" creationId="{E2D94B9E-6E3A-49C2-8D97-CC84ED9C7630}"/>
          </ac:cxnSpMkLst>
        </pc:cxnChg>
      </pc:sldChg>
      <pc:sldChg chg="del">
        <pc:chgData name="Farmer, Casey, CDA" userId="63c38c24-6431-46a4-bf0d-1bcf9387483f" providerId="ADAL" clId="{8858E9CC-04CE-4FD7-B113-C5EBA91C452B}" dt="2021-08-19T23:17:24.474" v="4825" actId="47"/>
        <pc:sldMkLst>
          <pc:docMk/>
          <pc:sldMk cId="0" sldId="275"/>
        </pc:sldMkLst>
      </pc:sldChg>
      <pc:sldChg chg="del">
        <pc:chgData name="Farmer, Casey, CDA" userId="63c38c24-6431-46a4-bf0d-1bcf9387483f" providerId="ADAL" clId="{8858E9CC-04CE-4FD7-B113-C5EBA91C452B}" dt="2021-08-19T23:17:25.370" v="4826" actId="47"/>
        <pc:sldMkLst>
          <pc:docMk/>
          <pc:sldMk cId="0" sldId="276"/>
        </pc:sldMkLst>
      </pc:sldChg>
      <pc:sldChg chg="del">
        <pc:chgData name="Farmer, Casey, CDA" userId="63c38c24-6431-46a4-bf0d-1bcf9387483f" providerId="ADAL" clId="{8858E9CC-04CE-4FD7-B113-C5EBA91C452B}" dt="2021-08-19T22:59:22.694" v="4410" actId="47"/>
        <pc:sldMkLst>
          <pc:docMk/>
          <pc:sldMk cId="0" sldId="277"/>
        </pc:sldMkLst>
      </pc:sldChg>
      <pc:sldChg chg="add del">
        <pc:chgData name="Farmer, Casey, CDA" userId="63c38c24-6431-46a4-bf0d-1bcf9387483f" providerId="ADAL" clId="{8858E9CC-04CE-4FD7-B113-C5EBA91C452B}" dt="2021-08-19T23:17:39.653" v="4827" actId="47"/>
        <pc:sldMkLst>
          <pc:docMk/>
          <pc:sldMk cId="0" sldId="278"/>
        </pc:sldMkLst>
      </pc:sldChg>
      <pc:sldChg chg="del">
        <pc:chgData name="Farmer, Casey, CDA" userId="63c38c24-6431-46a4-bf0d-1bcf9387483f" providerId="ADAL" clId="{8858E9CC-04CE-4FD7-B113-C5EBA91C452B}" dt="2021-08-19T23:06:56.975" v="4555" actId="47"/>
        <pc:sldMkLst>
          <pc:docMk/>
          <pc:sldMk cId="0" sldId="279"/>
        </pc:sldMkLst>
      </pc:sldChg>
      <pc:sldChg chg="del">
        <pc:chgData name="Farmer, Casey, CDA" userId="63c38c24-6431-46a4-bf0d-1bcf9387483f" providerId="ADAL" clId="{8858E9CC-04CE-4FD7-B113-C5EBA91C452B}" dt="2021-08-19T23:00:05.058" v="4413" actId="47"/>
        <pc:sldMkLst>
          <pc:docMk/>
          <pc:sldMk cId="0" sldId="280"/>
        </pc:sldMkLst>
      </pc:sldChg>
      <pc:sldChg chg="addSp delSp modSp del mod">
        <pc:chgData name="Farmer, Casey, CDA" userId="63c38c24-6431-46a4-bf0d-1bcf9387483f" providerId="ADAL" clId="{8858E9CC-04CE-4FD7-B113-C5EBA91C452B}" dt="2021-08-19T23:20:47.556" v="4891" actId="47"/>
        <pc:sldMkLst>
          <pc:docMk/>
          <pc:sldMk cId="0" sldId="281"/>
        </pc:sldMkLst>
        <pc:spChg chg="add mod">
          <ac:chgData name="Farmer, Casey, CDA" userId="63c38c24-6431-46a4-bf0d-1bcf9387483f" providerId="ADAL" clId="{8858E9CC-04CE-4FD7-B113-C5EBA91C452B}" dt="2021-08-19T23:20:43.121" v="4889" actId="21"/>
          <ac:spMkLst>
            <pc:docMk/>
            <pc:sldMk cId="0" sldId="281"/>
            <ac:spMk id="3" creationId="{FEF15017-86FD-4921-BBD0-5159F16D7FEC}"/>
          </ac:spMkLst>
        </pc:spChg>
        <pc:spChg chg="del mod">
          <ac:chgData name="Farmer, Casey, CDA" userId="63c38c24-6431-46a4-bf0d-1bcf9387483f" providerId="ADAL" clId="{8858E9CC-04CE-4FD7-B113-C5EBA91C452B}" dt="2021-08-19T23:20:43.121" v="4889" actId="21"/>
          <ac:spMkLst>
            <pc:docMk/>
            <pc:sldMk cId="0" sldId="281"/>
            <ac:spMk id="378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3:19:51.861" v="4875" actId="21"/>
          <ac:spMkLst>
            <pc:docMk/>
            <pc:sldMk cId="0" sldId="281"/>
            <ac:spMk id="379" creationId="{00000000-0000-0000-0000-000000000000}"/>
          </ac:spMkLst>
        </pc:spChg>
      </pc:sldChg>
      <pc:sldChg chg="addSp delSp modSp mod">
        <pc:chgData name="Farmer, Casey, CDA" userId="63c38c24-6431-46a4-bf0d-1bcf9387483f" providerId="ADAL" clId="{8858E9CC-04CE-4FD7-B113-C5EBA91C452B}" dt="2021-08-24T17:46:01.151" v="7007" actId="21"/>
        <pc:sldMkLst>
          <pc:docMk/>
          <pc:sldMk cId="0" sldId="282"/>
        </pc:sldMkLst>
        <pc:spChg chg="add del mod">
          <ac:chgData name="Farmer, Casey, CDA" userId="63c38c24-6431-46a4-bf0d-1bcf9387483f" providerId="ADAL" clId="{8858E9CC-04CE-4FD7-B113-C5EBA91C452B}" dt="2021-08-19T23:19:58.632" v="4877" actId="478"/>
          <ac:spMkLst>
            <pc:docMk/>
            <pc:sldMk cId="0" sldId="282"/>
            <ac:spMk id="2" creationId="{E26E8EAE-3295-4571-847E-8E13D8DBF497}"/>
          </ac:spMkLst>
        </pc:spChg>
        <pc:spChg chg="add del mod">
          <ac:chgData name="Farmer, Casey, CDA" userId="63c38c24-6431-46a4-bf0d-1bcf9387483f" providerId="ADAL" clId="{8858E9CC-04CE-4FD7-B113-C5EBA91C452B}" dt="2021-08-19T23:20:45.280" v="4890"/>
          <ac:spMkLst>
            <pc:docMk/>
            <pc:sldMk cId="0" sldId="282"/>
            <ac:spMk id="4" creationId="{95767A29-A53E-4710-934A-07809F78D8D1}"/>
          </ac:spMkLst>
        </pc:spChg>
        <pc:spChg chg="add mod">
          <ac:chgData name="Farmer, Casey, CDA" userId="63c38c24-6431-46a4-bf0d-1bcf9387483f" providerId="ADAL" clId="{8858E9CC-04CE-4FD7-B113-C5EBA91C452B}" dt="2021-08-19T23:23:14.451" v="4916" actId="1076"/>
          <ac:spMkLst>
            <pc:docMk/>
            <pc:sldMk cId="0" sldId="282"/>
            <ac:spMk id="5" creationId="{029702FF-E6F5-4D8D-BCB6-3F100A2965FC}"/>
          </ac:spMkLst>
        </pc:spChg>
        <pc:spChg chg="add del mod">
          <ac:chgData name="Farmer, Casey, CDA" userId="63c38c24-6431-46a4-bf0d-1bcf9387483f" providerId="ADAL" clId="{8858E9CC-04CE-4FD7-B113-C5EBA91C452B}" dt="2021-08-19T23:23:26.508" v="4921" actId="478"/>
          <ac:spMkLst>
            <pc:docMk/>
            <pc:sldMk cId="0" sldId="282"/>
            <ac:spMk id="6" creationId="{0135F778-8277-4D80-9FEE-BBD854F4AD7D}"/>
          </ac:spMkLst>
        </pc:spChg>
        <pc:spChg chg="add mod">
          <ac:chgData name="Farmer, Casey, CDA" userId="63c38c24-6431-46a4-bf0d-1bcf9387483f" providerId="ADAL" clId="{8858E9CC-04CE-4FD7-B113-C5EBA91C452B}" dt="2021-08-19T23:27:33.826" v="4972" actId="1076"/>
          <ac:spMkLst>
            <pc:docMk/>
            <pc:sldMk cId="0" sldId="282"/>
            <ac:spMk id="7" creationId="{37517492-711D-4BF2-AA66-4006D3214362}"/>
          </ac:spMkLst>
        </pc:spChg>
        <pc:spChg chg="add mod">
          <ac:chgData name="Farmer, Casey, CDA" userId="63c38c24-6431-46a4-bf0d-1bcf9387483f" providerId="ADAL" clId="{8858E9CC-04CE-4FD7-B113-C5EBA91C452B}" dt="2021-08-19T23:23:10.137" v="4915" actId="1076"/>
          <ac:spMkLst>
            <pc:docMk/>
            <pc:sldMk cId="0" sldId="282"/>
            <ac:spMk id="10" creationId="{7659792B-E3DD-4B94-9F0E-2A6388C9B963}"/>
          </ac:spMkLst>
        </pc:spChg>
        <pc:spChg chg="del">
          <ac:chgData name="Farmer, Casey, CDA" userId="63c38c24-6431-46a4-bf0d-1bcf9387483f" providerId="ADAL" clId="{8858E9CC-04CE-4FD7-B113-C5EBA91C452B}" dt="2021-08-19T23:20:07.303" v="4878" actId="478"/>
          <ac:spMkLst>
            <pc:docMk/>
            <pc:sldMk cId="0" sldId="282"/>
            <ac:spMk id="386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3:25:19.556" v="4941" actId="14100"/>
          <ac:spMkLst>
            <pc:docMk/>
            <pc:sldMk cId="0" sldId="282"/>
            <ac:spMk id="387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3:25:38.328" v="4944" actId="255"/>
          <ac:spMkLst>
            <pc:docMk/>
            <pc:sldMk cId="0" sldId="282"/>
            <ac:spMk id="388" creationId="{00000000-0000-0000-0000-000000000000}"/>
          </ac:spMkLst>
        </pc:spChg>
        <pc:picChg chg="add del mod">
          <ac:chgData name="Farmer, Casey, CDA" userId="63c38c24-6431-46a4-bf0d-1bcf9387483f" providerId="ADAL" clId="{8858E9CC-04CE-4FD7-B113-C5EBA91C452B}" dt="2021-08-24T17:46:01.151" v="7007" actId="21"/>
          <ac:picMkLst>
            <pc:docMk/>
            <pc:sldMk cId="0" sldId="282"/>
            <ac:picMk id="3" creationId="{C408A832-60CC-433B-8D10-0B47A92143F5}"/>
          </ac:picMkLst>
        </pc:picChg>
        <pc:picChg chg="add mod">
          <ac:chgData name="Farmer, Casey, CDA" userId="63c38c24-6431-46a4-bf0d-1bcf9387483f" providerId="ADAL" clId="{8858E9CC-04CE-4FD7-B113-C5EBA91C452B}" dt="2021-08-24T17:45:35.333" v="7005" actId="1076"/>
          <ac:picMkLst>
            <pc:docMk/>
            <pc:sldMk cId="0" sldId="282"/>
            <ac:picMk id="6" creationId="{150A752A-D3B0-4B71-AD50-FD589569FEE8}"/>
          </ac:picMkLst>
        </pc:picChg>
      </pc:sldChg>
      <pc:sldChg chg="modSp del mod ord">
        <pc:chgData name="Farmer, Casey, CDA" userId="63c38c24-6431-46a4-bf0d-1bcf9387483f" providerId="ADAL" clId="{8858E9CC-04CE-4FD7-B113-C5EBA91C452B}" dt="2021-08-19T23:28:38.947" v="4973" actId="47"/>
        <pc:sldMkLst>
          <pc:docMk/>
          <pc:sldMk cId="0" sldId="283"/>
        </pc:sldMkLst>
        <pc:spChg chg="mod">
          <ac:chgData name="Farmer, Casey, CDA" userId="63c38c24-6431-46a4-bf0d-1bcf9387483f" providerId="ADAL" clId="{8858E9CC-04CE-4FD7-B113-C5EBA91C452B}" dt="2021-08-19T23:24:05.067" v="4933" actId="27636"/>
          <ac:spMkLst>
            <pc:docMk/>
            <pc:sldMk cId="0" sldId="283"/>
            <ac:spMk id="396" creationId="{00000000-0000-0000-0000-000000000000}"/>
          </ac:spMkLst>
        </pc:spChg>
      </pc:sldChg>
      <pc:sldChg chg="del">
        <pc:chgData name="Farmer, Casey, CDA" userId="63c38c24-6431-46a4-bf0d-1bcf9387483f" providerId="ADAL" clId="{8858E9CC-04CE-4FD7-B113-C5EBA91C452B}" dt="2021-08-19T23:11:27.527" v="4610" actId="47"/>
        <pc:sldMkLst>
          <pc:docMk/>
          <pc:sldMk cId="0" sldId="284"/>
        </pc:sldMkLst>
      </pc:sldChg>
      <pc:sldChg chg="del">
        <pc:chgData name="Farmer, Casey, CDA" userId="63c38c24-6431-46a4-bf0d-1bcf9387483f" providerId="ADAL" clId="{8858E9CC-04CE-4FD7-B113-C5EBA91C452B}" dt="2021-08-19T23:15:22.812" v="4796" actId="47"/>
        <pc:sldMkLst>
          <pc:docMk/>
          <pc:sldMk cId="0" sldId="285"/>
        </pc:sldMkLst>
      </pc:sldChg>
      <pc:sldChg chg="del">
        <pc:chgData name="Farmer, Casey, CDA" userId="63c38c24-6431-46a4-bf0d-1bcf9387483f" providerId="ADAL" clId="{8858E9CC-04CE-4FD7-B113-C5EBA91C452B}" dt="2021-08-19T23:15:22.812" v="4796" actId="47"/>
        <pc:sldMkLst>
          <pc:docMk/>
          <pc:sldMk cId="0" sldId="286"/>
        </pc:sldMkLst>
      </pc:sldChg>
      <pc:sldChg chg="del">
        <pc:chgData name="Farmer, Casey, CDA" userId="63c38c24-6431-46a4-bf0d-1bcf9387483f" providerId="ADAL" clId="{8858E9CC-04CE-4FD7-B113-C5EBA91C452B}" dt="2021-08-19T23:15:43.387" v="4797" actId="47"/>
        <pc:sldMkLst>
          <pc:docMk/>
          <pc:sldMk cId="0" sldId="287"/>
        </pc:sldMkLst>
      </pc:sldChg>
      <pc:sldChg chg="del">
        <pc:chgData name="Farmer, Casey, CDA" userId="63c38c24-6431-46a4-bf0d-1bcf9387483f" providerId="ADAL" clId="{8858E9CC-04CE-4FD7-B113-C5EBA91C452B}" dt="2021-08-19T23:22:36.587" v="4914" actId="47"/>
        <pc:sldMkLst>
          <pc:docMk/>
          <pc:sldMk cId="0" sldId="288"/>
        </pc:sldMkLst>
      </pc:sldChg>
      <pc:sldChg chg="del">
        <pc:chgData name="Farmer, Casey, CDA" userId="63c38c24-6431-46a4-bf0d-1bcf9387483f" providerId="ADAL" clId="{8858E9CC-04CE-4FD7-B113-C5EBA91C452B}" dt="2021-08-19T23:08:04.906" v="4596" actId="47"/>
        <pc:sldMkLst>
          <pc:docMk/>
          <pc:sldMk cId="0" sldId="289"/>
        </pc:sldMkLst>
      </pc:sldChg>
      <pc:sldChg chg="modSp del mod">
        <pc:chgData name="Farmer, Casey, CDA" userId="63c38c24-6431-46a4-bf0d-1bcf9387483f" providerId="ADAL" clId="{8858E9CC-04CE-4FD7-B113-C5EBA91C452B}" dt="2021-08-19T23:10:36.514" v="4607" actId="47"/>
        <pc:sldMkLst>
          <pc:docMk/>
          <pc:sldMk cId="0" sldId="290"/>
        </pc:sldMkLst>
        <pc:spChg chg="mod">
          <ac:chgData name="Farmer, Casey, CDA" userId="63c38c24-6431-46a4-bf0d-1bcf9387483f" providerId="ADAL" clId="{8858E9CC-04CE-4FD7-B113-C5EBA91C452B}" dt="2021-08-19T21:34:13.378" v="1974" actId="20577"/>
          <ac:spMkLst>
            <pc:docMk/>
            <pc:sldMk cId="0" sldId="290"/>
            <ac:spMk id="451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1:48:45.404" v="2469" actId="20577"/>
          <ac:spMkLst>
            <pc:docMk/>
            <pc:sldMk cId="0" sldId="290"/>
            <ac:spMk id="452" creationId="{00000000-0000-0000-0000-000000000000}"/>
          </ac:spMkLst>
        </pc:spChg>
      </pc:sldChg>
      <pc:sldChg chg="addSp delSp modSp mod">
        <pc:chgData name="Farmer, Casey, CDA" userId="63c38c24-6431-46a4-bf0d-1bcf9387483f" providerId="ADAL" clId="{8858E9CC-04CE-4FD7-B113-C5EBA91C452B}" dt="2021-08-24T17:53:19.960" v="7059" actId="1076"/>
        <pc:sldMkLst>
          <pc:docMk/>
          <pc:sldMk cId="0" sldId="291"/>
        </pc:sldMkLst>
        <pc:spChg chg="add del mod">
          <ac:chgData name="Farmer, Casey, CDA" userId="63c38c24-6431-46a4-bf0d-1bcf9387483f" providerId="ADAL" clId="{8858E9CC-04CE-4FD7-B113-C5EBA91C452B}" dt="2021-08-19T23:09:44.923" v="4598" actId="478"/>
          <ac:spMkLst>
            <pc:docMk/>
            <pc:sldMk cId="0" sldId="291"/>
            <ac:spMk id="3" creationId="{2EA644E1-4C30-482B-BCF7-9534E88A4CCC}"/>
          </ac:spMkLst>
        </pc:spChg>
        <pc:spChg chg="mod">
          <ac:chgData name="Farmer, Casey, CDA" userId="63c38c24-6431-46a4-bf0d-1bcf9387483f" providerId="ADAL" clId="{8858E9CC-04CE-4FD7-B113-C5EBA91C452B}" dt="2021-08-19T21:44:56.222" v="2089"/>
          <ac:spMkLst>
            <pc:docMk/>
            <pc:sldMk cId="0" sldId="291"/>
            <ac:spMk id="458" creationId="{00000000-0000-0000-0000-000000000000}"/>
          </ac:spMkLst>
        </pc:spChg>
        <pc:spChg chg="del mod">
          <ac:chgData name="Farmer, Casey, CDA" userId="63c38c24-6431-46a4-bf0d-1bcf9387483f" providerId="ADAL" clId="{8858E9CC-04CE-4FD7-B113-C5EBA91C452B}" dt="2021-08-19T23:09:41.543" v="4597" actId="478"/>
          <ac:spMkLst>
            <pc:docMk/>
            <pc:sldMk cId="0" sldId="291"/>
            <ac:spMk id="459" creationId="{00000000-0000-0000-0000-000000000000}"/>
          </ac:spMkLst>
        </pc:spChg>
        <pc:picChg chg="add del mod">
          <ac:chgData name="Farmer, Casey, CDA" userId="63c38c24-6431-46a4-bf0d-1bcf9387483f" providerId="ADAL" clId="{8858E9CC-04CE-4FD7-B113-C5EBA91C452B}" dt="2021-08-24T17:53:06.349" v="7057" actId="478"/>
          <ac:picMkLst>
            <pc:docMk/>
            <pc:sldMk cId="0" sldId="291"/>
            <ac:picMk id="3" creationId="{C0C07FEC-24AD-4DF7-87B5-3017D064EAF2}"/>
          </ac:picMkLst>
        </pc:picChg>
        <pc:picChg chg="add mod modCrop">
          <ac:chgData name="Farmer, Casey, CDA" userId="63c38c24-6431-46a4-bf0d-1bcf9387483f" providerId="ADAL" clId="{8858E9CC-04CE-4FD7-B113-C5EBA91C452B}" dt="2021-08-19T23:10:21.480" v="4606" actId="1076"/>
          <ac:picMkLst>
            <pc:docMk/>
            <pc:sldMk cId="0" sldId="291"/>
            <ac:picMk id="4" creationId="{B0950C2A-9DE9-44A8-8FEA-3DABC3A236D3}"/>
          </ac:picMkLst>
        </pc:picChg>
        <pc:picChg chg="add mod">
          <ac:chgData name="Farmer, Casey, CDA" userId="63c38c24-6431-46a4-bf0d-1bcf9387483f" providerId="ADAL" clId="{8858E9CC-04CE-4FD7-B113-C5EBA91C452B}" dt="2021-08-24T17:53:19.960" v="7059" actId="1076"/>
          <ac:picMkLst>
            <pc:docMk/>
            <pc:sldMk cId="0" sldId="291"/>
            <ac:picMk id="6" creationId="{7F6D9D9A-8CBE-47F2-9DB6-CDACD014DBBB}"/>
          </ac:picMkLst>
        </pc:picChg>
      </pc:sldChg>
      <pc:sldChg chg="addSp delSp modSp mod">
        <pc:chgData name="Farmer, Casey, CDA" userId="63c38c24-6431-46a4-bf0d-1bcf9387483f" providerId="ADAL" clId="{8858E9CC-04CE-4FD7-B113-C5EBA91C452B}" dt="2021-08-24T17:52:32.305" v="7054" actId="1076"/>
        <pc:sldMkLst>
          <pc:docMk/>
          <pc:sldMk cId="0" sldId="292"/>
        </pc:sldMkLst>
        <pc:spChg chg="mod">
          <ac:chgData name="Farmer, Casey, CDA" userId="63c38c24-6431-46a4-bf0d-1bcf9387483f" providerId="ADAL" clId="{8858E9CC-04CE-4FD7-B113-C5EBA91C452B}" dt="2021-08-24T17:51:13.258" v="7032" actId="1076"/>
          <ac:spMkLst>
            <pc:docMk/>
            <pc:sldMk cId="0" sldId="292"/>
            <ac:spMk id="467" creationId="{00000000-0000-0000-0000-000000000000}"/>
          </ac:spMkLst>
        </pc:spChg>
        <pc:spChg chg="del">
          <ac:chgData name="Farmer, Casey, CDA" userId="63c38c24-6431-46a4-bf0d-1bcf9387483f" providerId="ADAL" clId="{8858E9CC-04CE-4FD7-B113-C5EBA91C452B}" dt="2021-08-23T16:11:04.457" v="6520" actId="478"/>
          <ac:spMkLst>
            <pc:docMk/>
            <pc:sldMk cId="0" sldId="292"/>
            <ac:spMk id="468" creationId="{00000000-0000-0000-0000-000000000000}"/>
          </ac:spMkLst>
        </pc:spChg>
        <pc:picChg chg="add mod">
          <ac:chgData name="Farmer, Casey, CDA" userId="63c38c24-6431-46a4-bf0d-1bcf9387483f" providerId="ADAL" clId="{8858E9CC-04CE-4FD7-B113-C5EBA91C452B}" dt="2021-08-24T17:51:55.428" v="7040" actId="1076"/>
          <ac:picMkLst>
            <pc:docMk/>
            <pc:sldMk cId="0" sldId="292"/>
            <ac:picMk id="3" creationId="{1BF26852-4CF6-4939-AC2E-F031F5625AB8}"/>
          </ac:picMkLst>
        </pc:picChg>
        <pc:picChg chg="add mod">
          <ac:chgData name="Farmer, Casey, CDA" userId="63c38c24-6431-46a4-bf0d-1bcf9387483f" providerId="ADAL" clId="{8858E9CC-04CE-4FD7-B113-C5EBA91C452B}" dt="2021-08-24T17:50:47.287" v="7029" actId="1076"/>
          <ac:picMkLst>
            <pc:docMk/>
            <pc:sldMk cId="0" sldId="292"/>
            <ac:picMk id="4" creationId="{2BEE0A52-C48C-49C7-8105-C9EC9B1445FA}"/>
          </ac:picMkLst>
        </pc:picChg>
        <pc:picChg chg="add mod">
          <ac:chgData name="Farmer, Casey, CDA" userId="63c38c24-6431-46a4-bf0d-1bcf9387483f" providerId="ADAL" clId="{8858E9CC-04CE-4FD7-B113-C5EBA91C452B}" dt="2021-08-24T17:52:00.804" v="7050" actId="1038"/>
          <ac:picMkLst>
            <pc:docMk/>
            <pc:sldMk cId="0" sldId="292"/>
            <ac:picMk id="6" creationId="{F34F6683-AC45-4044-8672-4EEF8DE0C475}"/>
          </ac:picMkLst>
        </pc:picChg>
        <pc:picChg chg="add mod">
          <ac:chgData name="Farmer, Casey, CDA" userId="63c38c24-6431-46a4-bf0d-1bcf9387483f" providerId="ADAL" clId="{8858E9CC-04CE-4FD7-B113-C5EBA91C452B}" dt="2021-08-24T17:51:40.701" v="7038" actId="1076"/>
          <ac:picMkLst>
            <pc:docMk/>
            <pc:sldMk cId="0" sldId="292"/>
            <ac:picMk id="8" creationId="{124AD31A-BC1F-461C-958B-4BE993724385}"/>
          </ac:picMkLst>
        </pc:picChg>
        <pc:picChg chg="add mod">
          <ac:chgData name="Farmer, Casey, CDA" userId="63c38c24-6431-46a4-bf0d-1bcf9387483f" providerId="ADAL" clId="{8858E9CC-04CE-4FD7-B113-C5EBA91C452B}" dt="2021-08-24T17:52:32.305" v="7054" actId="1076"/>
          <ac:picMkLst>
            <pc:docMk/>
            <pc:sldMk cId="0" sldId="292"/>
            <ac:picMk id="10" creationId="{B4F54DED-0B41-49C6-ADF1-CA413D134F67}"/>
          </ac:picMkLst>
        </pc:picChg>
      </pc:sldChg>
      <pc:sldChg chg="addSp delSp modSp mod">
        <pc:chgData name="Farmer, Casey, CDA" userId="63c38c24-6431-46a4-bf0d-1bcf9387483f" providerId="ADAL" clId="{8858E9CC-04CE-4FD7-B113-C5EBA91C452B}" dt="2021-08-24T17:42:20.120" v="6994" actId="20577"/>
        <pc:sldMkLst>
          <pc:docMk/>
          <pc:sldMk cId="0" sldId="293"/>
        </pc:sldMkLst>
        <pc:spChg chg="add del">
          <ac:chgData name="Farmer, Casey, CDA" userId="63c38c24-6431-46a4-bf0d-1bcf9387483f" providerId="ADAL" clId="{8858E9CC-04CE-4FD7-B113-C5EBA91C452B}" dt="2021-08-20T16:37:47.279" v="6134" actId="478"/>
          <ac:spMkLst>
            <pc:docMk/>
            <pc:sldMk cId="0" sldId="293"/>
            <ac:spMk id="2" creationId="{428791E5-D140-463C-84FC-7FA6A760D7FE}"/>
          </ac:spMkLst>
        </pc:spChg>
        <pc:spChg chg="add del mod">
          <ac:chgData name="Farmer, Casey, CDA" userId="63c38c24-6431-46a4-bf0d-1bcf9387483f" providerId="ADAL" clId="{8858E9CC-04CE-4FD7-B113-C5EBA91C452B}" dt="2021-08-20T16:38:04.527" v="6140" actId="11529"/>
          <ac:spMkLst>
            <pc:docMk/>
            <pc:sldMk cId="0" sldId="293"/>
            <ac:spMk id="3" creationId="{76C39DC4-ED29-47A2-AE8B-C5793DE615DF}"/>
          </ac:spMkLst>
        </pc:spChg>
        <pc:spChg chg="add mod">
          <ac:chgData name="Farmer, Casey, CDA" userId="63c38c24-6431-46a4-bf0d-1bcf9387483f" providerId="ADAL" clId="{8858E9CC-04CE-4FD7-B113-C5EBA91C452B}" dt="2021-08-23T17:15:50.328" v="6675" actId="1076"/>
          <ac:spMkLst>
            <pc:docMk/>
            <pc:sldMk cId="0" sldId="293"/>
            <ac:spMk id="4" creationId="{5ED4E042-2B0E-4DCA-97AD-2EB6C4E491A9}"/>
          </ac:spMkLst>
        </pc:spChg>
        <pc:spChg chg="mod">
          <ac:chgData name="Farmer, Casey, CDA" userId="63c38c24-6431-46a4-bf0d-1bcf9387483f" providerId="ADAL" clId="{8858E9CC-04CE-4FD7-B113-C5EBA91C452B}" dt="2021-08-20T16:18:34.335" v="5494" actId="20577"/>
          <ac:spMkLst>
            <pc:docMk/>
            <pc:sldMk cId="0" sldId="293"/>
            <ac:spMk id="474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4T17:42:16.895" v="6992" actId="20577"/>
          <ac:spMkLst>
            <pc:docMk/>
            <pc:sldMk cId="0" sldId="293"/>
            <ac:spMk id="475" creationId="{00000000-0000-0000-0000-000000000000}"/>
          </ac:spMkLst>
        </pc:spChg>
        <pc:spChg chg="del">
          <ac:chgData name="Farmer, Casey, CDA" userId="63c38c24-6431-46a4-bf0d-1bcf9387483f" providerId="ADAL" clId="{8858E9CC-04CE-4FD7-B113-C5EBA91C452B}" dt="2021-08-23T16:10:45.525" v="6515" actId="478"/>
          <ac:spMkLst>
            <pc:docMk/>
            <pc:sldMk cId="0" sldId="293"/>
            <ac:spMk id="478" creationId="{00000000-0000-0000-0000-000000000000}"/>
          </ac:spMkLst>
        </pc:spChg>
        <pc:graphicFrameChg chg="add mod modGraphic">
          <ac:chgData name="Farmer, Casey, CDA" userId="63c38c24-6431-46a4-bf0d-1bcf9387483f" providerId="ADAL" clId="{8858E9CC-04CE-4FD7-B113-C5EBA91C452B}" dt="2021-08-24T17:42:20.120" v="6994" actId="20577"/>
          <ac:graphicFrameMkLst>
            <pc:docMk/>
            <pc:sldMk cId="0" sldId="293"/>
            <ac:graphicFrameMk id="7" creationId="{6996C0F3-E01E-4566-9155-5FD5F778E2B7}"/>
          </ac:graphicFrameMkLst>
        </pc:graphicFrameChg>
        <pc:picChg chg="add mod ord modCrop">
          <ac:chgData name="Farmer, Casey, CDA" userId="63c38c24-6431-46a4-bf0d-1bcf9387483f" providerId="ADAL" clId="{8858E9CC-04CE-4FD7-B113-C5EBA91C452B}" dt="2021-08-23T17:13:42.002" v="6545" actId="1037"/>
          <ac:picMkLst>
            <pc:docMk/>
            <pc:sldMk cId="0" sldId="293"/>
            <ac:picMk id="6" creationId="{9428C6E1-05DD-479F-9EAF-8F3C3F03C186}"/>
          </ac:picMkLst>
        </pc:picChg>
      </pc:sldChg>
      <pc:sldChg chg="addSp modSp del mod">
        <pc:chgData name="Farmer, Casey, CDA" userId="63c38c24-6431-46a4-bf0d-1bcf9387483f" providerId="ADAL" clId="{8858E9CC-04CE-4FD7-B113-C5EBA91C452B}" dt="2021-08-19T21:29:15.408" v="1755" actId="47"/>
        <pc:sldMkLst>
          <pc:docMk/>
          <pc:sldMk cId="1696837544" sldId="294"/>
        </pc:sldMkLst>
        <pc:spChg chg="mod">
          <ac:chgData name="Farmer, Casey, CDA" userId="63c38c24-6431-46a4-bf0d-1bcf9387483f" providerId="ADAL" clId="{8858E9CC-04CE-4FD7-B113-C5EBA91C452B}" dt="2021-08-19T21:04:31.162" v="1104" actId="21"/>
          <ac:spMkLst>
            <pc:docMk/>
            <pc:sldMk cId="1696837544" sldId="294"/>
            <ac:spMk id="129" creationId="{00000000-0000-0000-0000-000000000000}"/>
          </ac:spMkLst>
        </pc:spChg>
        <pc:graphicFrameChg chg="add modGraphic">
          <ac:chgData name="Farmer, Casey, CDA" userId="63c38c24-6431-46a4-bf0d-1bcf9387483f" providerId="ADAL" clId="{8858E9CC-04CE-4FD7-B113-C5EBA91C452B}" dt="2021-08-19T21:06:39.472" v="1271" actId="27309"/>
          <ac:graphicFrameMkLst>
            <pc:docMk/>
            <pc:sldMk cId="1696837544" sldId="294"/>
            <ac:graphicFrameMk id="3" creationId="{CDF4B082-9E83-45A0-AA0E-3BFF93EC1D8B}"/>
          </ac:graphicFrameMkLst>
        </pc:graphicFrameChg>
      </pc:sldChg>
      <pc:sldChg chg="del">
        <pc:chgData name="Farmer, Casey, CDA" userId="63c38c24-6431-46a4-bf0d-1bcf9387483f" providerId="ADAL" clId="{8858E9CC-04CE-4FD7-B113-C5EBA91C452B}" dt="2021-08-19T22:50:43.341" v="4240" actId="47"/>
        <pc:sldMkLst>
          <pc:docMk/>
          <pc:sldMk cId="1594893425" sldId="295"/>
        </pc:sldMkLst>
      </pc:sldChg>
      <pc:sldChg chg="addSp delSp modSp mod">
        <pc:chgData name="Farmer, Casey, CDA" userId="63c38c24-6431-46a4-bf0d-1bcf9387483f" providerId="ADAL" clId="{8858E9CC-04CE-4FD7-B113-C5EBA91C452B}" dt="2021-08-23T16:10:58.672" v="6519" actId="1076"/>
        <pc:sldMkLst>
          <pc:docMk/>
          <pc:sldMk cId="4155132754" sldId="296"/>
        </pc:sldMkLst>
        <pc:spChg chg="add mod">
          <ac:chgData name="Farmer, Casey, CDA" userId="63c38c24-6431-46a4-bf0d-1bcf9387483f" providerId="ADAL" clId="{8858E9CC-04CE-4FD7-B113-C5EBA91C452B}" dt="2021-08-20T16:17:41.842" v="5472" actId="1076"/>
          <ac:spMkLst>
            <pc:docMk/>
            <pc:sldMk cId="4155132754" sldId="296"/>
            <ac:spMk id="2" creationId="{0437330A-0634-4022-A63F-ABA830DD148F}"/>
          </ac:spMkLst>
        </pc:spChg>
        <pc:spChg chg="del">
          <ac:chgData name="Farmer, Casey, CDA" userId="63c38c24-6431-46a4-bf0d-1bcf9387483f" providerId="ADAL" clId="{8858E9CC-04CE-4FD7-B113-C5EBA91C452B}" dt="2021-08-23T16:10:53.641" v="6518" actId="478"/>
          <ac:spMkLst>
            <pc:docMk/>
            <pc:sldMk cId="4155132754" sldId="296"/>
            <ac:spMk id="4" creationId="{95DF9744-18F0-4E70-AC13-65A75955FBFB}"/>
          </ac:spMkLst>
        </pc:spChg>
        <pc:picChg chg="add del mod">
          <ac:chgData name="Farmer, Casey, CDA" userId="63c38c24-6431-46a4-bf0d-1bcf9387483f" providerId="ADAL" clId="{8858E9CC-04CE-4FD7-B113-C5EBA91C452B}" dt="2021-08-23T16:10:58.672" v="6519" actId="1076"/>
          <ac:picMkLst>
            <pc:docMk/>
            <pc:sldMk cId="4155132754" sldId="296"/>
            <ac:picMk id="5" creationId="{5357396D-2181-422B-99D2-8F6B75F3561D}"/>
          </ac:picMkLst>
        </pc:picChg>
      </pc:sldChg>
      <pc:sldChg chg="addSp delSp modSp add mod">
        <pc:chgData name="Farmer, Casey, CDA" userId="63c38c24-6431-46a4-bf0d-1bcf9387483f" providerId="ADAL" clId="{8858E9CC-04CE-4FD7-B113-C5EBA91C452B}" dt="2021-08-26T16:00:07.190" v="7565" actId="403"/>
        <pc:sldMkLst>
          <pc:docMk/>
          <pc:sldMk cId="217276740" sldId="297"/>
        </pc:sldMkLst>
        <pc:graphicFrameChg chg="add mod modGraphic">
          <ac:chgData name="Farmer, Casey, CDA" userId="63c38c24-6431-46a4-bf0d-1bcf9387483f" providerId="ADAL" clId="{8858E9CC-04CE-4FD7-B113-C5EBA91C452B}" dt="2021-08-26T16:00:07.190" v="7565" actId="403"/>
          <ac:graphicFrameMkLst>
            <pc:docMk/>
            <pc:sldMk cId="217276740" sldId="297"/>
            <ac:graphicFrameMk id="2" creationId="{F3B6C8DE-433B-4319-A38A-F51380658925}"/>
          </ac:graphicFrameMkLst>
        </pc:graphicFrameChg>
        <pc:picChg chg="del mod">
          <ac:chgData name="Farmer, Casey, CDA" userId="63c38c24-6431-46a4-bf0d-1bcf9387483f" providerId="ADAL" clId="{8858E9CC-04CE-4FD7-B113-C5EBA91C452B}" dt="2021-08-26T15:59:12.772" v="7548" actId="478"/>
          <ac:picMkLst>
            <pc:docMk/>
            <pc:sldMk cId="217276740" sldId="297"/>
            <ac:picMk id="4" creationId="{B0950C2A-9DE9-44A8-8FEA-3DABC3A236D3}"/>
          </ac:picMkLst>
        </pc:picChg>
      </pc:sldChg>
      <pc:sldChg chg="new del">
        <pc:chgData name="Farmer, Casey, CDA" userId="63c38c24-6431-46a4-bf0d-1bcf9387483f" providerId="ADAL" clId="{8858E9CC-04CE-4FD7-B113-C5EBA91C452B}" dt="2021-08-26T15:53:56.683" v="7137" actId="680"/>
        <pc:sldMkLst>
          <pc:docMk/>
          <pc:sldMk cId="3207166529" sldId="297"/>
        </pc:sldMkLst>
      </pc:sldChg>
      <pc:sldChg chg="del">
        <pc:chgData name="Farmer, Casey, CDA" userId="63c38c24-6431-46a4-bf0d-1bcf9387483f" providerId="ADAL" clId="{8858E9CC-04CE-4FD7-B113-C5EBA91C452B}" dt="2021-08-19T21:33:39.184" v="1934" actId="47"/>
        <pc:sldMkLst>
          <pc:docMk/>
          <pc:sldMk cId="327087066" sldId="2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09033" y="0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3" name="Google Shape;463;p22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64" name="Google Shape;464;p22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1" name="Google Shape;471;p23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72" name="Google Shape;472;p23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e3faf1f07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e3faf1f074_0_6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800" cy="41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4" name="Google Shape;104;ge3faf1f074_0_6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400" cy="4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Example for Bullet #2: This means that if I live in District 2, I only get to vote for the candidates running for only District 2 Supervisor, not District 1 or 3</a:t>
            </a:r>
            <a:endParaRPr dirty="0"/>
          </a:p>
        </p:txBody>
      </p:sp>
      <p:sp>
        <p:nvSpPr>
          <p:cNvPr id="111" name="Google Shape;11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8" name="Google Shape;1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3" name="Google Shape;13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e3faf1f074_0_24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800" cy="41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1. Total Population divided by 5; Equal population +/- 5%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dk1"/>
                </a:solidFill>
              </a:rPr>
              <a:t>2. The gist of the FVRA: Prohibits practices that have the </a:t>
            </a:r>
            <a:r>
              <a:rPr lang="en-US" sz="1200" u="sng" dirty="0">
                <a:solidFill>
                  <a:schemeClr val="dk1"/>
                </a:solidFill>
              </a:rPr>
              <a:t>purpose</a:t>
            </a:r>
            <a:r>
              <a:rPr lang="en-US" sz="1200" dirty="0">
                <a:solidFill>
                  <a:schemeClr val="dk1"/>
                </a:solidFill>
              </a:rPr>
              <a:t> or </a:t>
            </a:r>
            <a:r>
              <a:rPr lang="en-US" sz="1200" u="sng" dirty="0">
                <a:solidFill>
                  <a:schemeClr val="dk1"/>
                </a:solidFill>
              </a:rPr>
              <a:t>effect</a:t>
            </a:r>
            <a:r>
              <a:rPr lang="en-US" sz="1200" dirty="0">
                <a:solidFill>
                  <a:schemeClr val="dk1"/>
                </a:solidFill>
              </a:rPr>
              <a:t> of discriminating on the basis of race or language minority status.  </a:t>
            </a: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chemeClr val="dk1"/>
                </a:solidFill>
              </a:rPr>
              <a:t>3. Electoral systems can limit the “ability to elect a candidate of choice” by a protected class of voters in various ways (or dilute their vote)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chemeClr val="dk1"/>
                </a:solidFill>
              </a:rPr>
              <a:t>4.  More on Communities of interest in the next slides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6. District lines should be straightforward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Respect roads, natural features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Lines need to make geographical sense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chemeClr val="dk1"/>
                </a:solidFill>
              </a:rPr>
              <a:t>7 = Don’t bypass nearby areas of population in favor of more distant populations</a:t>
            </a:r>
          </a:p>
          <a:p>
            <a:pPr marL="101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 pitchFamily="34" charset="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>
              <a:solidFill>
                <a:schemeClr val="dk1"/>
              </a:solidFill>
            </a:endParaRPr>
          </a:p>
        </p:txBody>
      </p:sp>
      <p:sp>
        <p:nvSpPr>
          <p:cNvPr id="177" name="Google Shape;177;ge3faf1f07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3" name="Google Shape;383;p19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u="sng" dirty="0">
                <a:solidFill>
                  <a:schemeClr val="dk1"/>
                </a:solidFill>
              </a:rPr>
              <a:t>It is up to those who live in or work with a community to identify and establish the interests that unite it.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84" name="Google Shape;384;p19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e5d4919941_2_5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800" cy="41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56" name="Google Shape;456;ge5d4919941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e5d4919941_2_5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800" cy="41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56" name="Google Shape;456;ge5d4919941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21351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5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Arial"/>
              <a:buNone/>
              <a:defRPr sz="5600" b="1">
                <a:solidFill>
                  <a:srgbClr val="4CE0E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45720" lvl="0" algn="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4" name="Google Shape;24;p2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25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4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body" idx="1"/>
          </p:nvPr>
        </p:nvSpPr>
        <p:spPr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5" name="Google Shape;85;p34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6" name="Google Shape;86;p34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5"/>
          <p:cNvSpPr txBox="1">
            <a:spLocks noGrp="1"/>
          </p:cNvSpPr>
          <p:nvPr>
            <p:ph type="title"/>
          </p:nvPr>
        </p:nvSpPr>
        <p:spPr>
          <a:xfrm rot="5400000">
            <a:off x="5052218" y="2491583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5"/>
          <p:cNvSpPr txBox="1">
            <a:spLocks noGrp="1"/>
          </p:cNvSpPr>
          <p:nvPr>
            <p:ph type="body" idx="1"/>
          </p:nvPr>
        </p:nvSpPr>
        <p:spPr>
          <a:xfrm rot="5400000">
            <a:off x="861219" y="510383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1" name="Google Shape;91;p3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2" name="Google Shape;92;p35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8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body" idx="1"/>
          </p:nvPr>
        </p:nvSpPr>
        <p:spPr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5445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marL="914400" lvl="1" indent="-3581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marL="1371600" lvl="2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8"/>
          <p:cNvSpPr txBox="1">
            <a:spLocks noGrp="1"/>
          </p:cNvSpPr>
          <p:nvPr>
            <p:ph type="body" idx="2"/>
          </p:nvPr>
        </p:nvSpPr>
        <p:spPr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5445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marL="914400" lvl="1" indent="-3581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marL="1371600" lvl="2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28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28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6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6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7" name="Google Shape;37;p2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2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7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Arial"/>
              <a:buNone/>
              <a:defRPr sz="5600" b="1" cap="none">
                <a:solidFill>
                  <a:srgbClr val="4AE3A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7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27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2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9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9"/>
          <p:cNvSpPr txBox="1"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 cap="none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9"/>
          <p:cNvSpPr txBox="1">
            <a:spLocks noGrp="1"/>
          </p:cNvSpPr>
          <p:nvPr>
            <p:ph type="body" idx="2"/>
          </p:nvPr>
        </p:nvSpPr>
        <p:spPr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 cap="none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body" idx="3"/>
          </p:nvPr>
        </p:nvSpPr>
        <p:spPr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61315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marL="914400" lvl="1" indent="-3365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463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marL="2286000" lvl="4" indent="-29463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body" idx="4"/>
          </p:nvPr>
        </p:nvSpPr>
        <p:spPr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61315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marL="914400" lvl="1" indent="-3365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463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marL="2286000" lvl="4" indent="-29463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9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9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0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Arial"/>
              <a:buNone/>
              <a:defRPr sz="50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30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8" name="Google Shape;58;p30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1" name="Google Shape;61;p3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31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2"/>
          <p:cNvSpPr txBox="1"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600"/>
              <a:buFont typeface="Arial"/>
              <a:buNone/>
              <a:defRPr sz="26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2"/>
          <p:cNvSpPr txBox="1">
            <a:spLocks noGrp="1"/>
          </p:cNvSpPr>
          <p:nvPr>
            <p:ph type="body" idx="1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75" tIns="45700" rIns="1827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32"/>
          <p:cNvSpPr txBox="1">
            <a:spLocks noGrp="1"/>
          </p:cNvSpPr>
          <p:nvPr>
            <p:ph type="body" idx="2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9751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marL="914400" lvl="1" indent="-368935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marL="1371600" lvl="2" indent="-33528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marL="1828800" lvl="3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32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32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3"/>
          <p:cNvSpPr/>
          <p:nvPr/>
        </p:nvSpPr>
        <p:spPr>
          <a:xfrm rot="-10380000" flipH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9525" cap="rnd" cmpd="sng">
            <a:solidFill>
              <a:srgbClr val="C0C0C0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38500" dir="7500000" sx="98500" sy="100080" kx="100000" algn="tl" rotWithShape="0">
              <a:srgbClr val="000000">
                <a:alpha val="2431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3"/>
          <p:cNvSpPr/>
          <p:nvPr/>
        </p:nvSpPr>
        <p:spPr>
          <a:xfrm rot="-10380000" flipH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>
            <a:solidFill>
              <a:srgbClr val="FFFFFF"/>
            </a:solidFill>
            <a:prstDash val="solid"/>
            <a:bevel/>
            <a:headEnd type="none" w="sm" len="sm"/>
            <a:tailEnd type="none" w="sm" len="sm"/>
          </a:ln>
          <a:effectLst>
            <a:outerShdw blurRad="19685" dist="6350" dir="12900000" algn="tl" rotWithShape="0">
              <a:srgbClr val="000000">
                <a:alpha val="4627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1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body" idx="1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0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235"/>
              <a:buFont typeface="Arial"/>
              <a:buNone/>
              <a:defRPr sz="1300"/>
            </a:lvl1pPr>
            <a:lvl2pPr marL="914400" lvl="1" indent="-29336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marL="1371600" lvl="2" indent="-2730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marL="1828800" lvl="3" indent="-265747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marL="2286000" lvl="4" indent="-265747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33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33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  <p:sp>
        <p:nvSpPr>
          <p:cNvPr id="78" name="Google Shape;78;p33"/>
          <p:cNvSpPr>
            <a:spLocks noGrp="1"/>
          </p:cNvSpPr>
          <p:nvPr>
            <p:ph type="pic" idx="2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dk2"/>
          </a:solidFill>
          <a:ln w="9525" cap="rnd" cmpd="sng">
            <a:solidFill>
              <a:srgbClr val="C0C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3"/>
              </a:buClr>
              <a:buSzPts val="304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79" name="Google Shape;79;p33"/>
          <p:cNvSpPr/>
          <p:nvPr/>
        </p:nvSpPr>
        <p:spPr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313"/>
                </a:srgbClr>
              </a:gs>
              <a:gs pos="100000">
                <a:srgbClr val="00E9F7">
                  <a:alpha val="54509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33"/>
          <p:cNvSpPr/>
          <p:nvPr/>
        </p:nvSpPr>
        <p:spPr>
          <a:xfrm rot="10800000" flipH="1">
            <a:off x="4381500" y="6219825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411"/>
                </a:srgbClr>
              </a:gs>
              <a:gs pos="80000">
                <a:srgbClr val="0099E4">
                  <a:alpha val="44313"/>
                </a:srgbClr>
              </a:gs>
              <a:gs pos="100000">
                <a:srgbClr val="0099E4">
                  <a:alpha val="44313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/>
          <p:nvPr/>
        </p:nvSpPr>
        <p:spPr>
          <a:xfrm>
            <a:off x="-9525" y="-7144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313"/>
                </a:srgbClr>
              </a:gs>
              <a:gs pos="100000">
                <a:srgbClr val="00E9F7">
                  <a:alpha val="54509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4"/>
          <p:cNvSpPr/>
          <p:nvPr/>
        </p:nvSpPr>
        <p:spPr>
          <a:xfrm>
            <a:off x="4381500" y="-7144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411"/>
                </a:srgbClr>
              </a:gs>
              <a:gs pos="80000">
                <a:srgbClr val="0099E4">
                  <a:alpha val="44313"/>
                </a:srgbClr>
              </a:gs>
              <a:gs pos="100000">
                <a:srgbClr val="0099E4">
                  <a:alpha val="44313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4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Arial"/>
              <a:buNone/>
              <a:defRPr sz="5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544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814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1944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9879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5" name="Google Shape;15;p24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6" name="Google Shape;16;p24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  <p:grpSp>
        <p:nvGrpSpPr>
          <p:cNvPr id="17" name="Google Shape;17;p24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8" name="Google Shape;18;p24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avLst/>
              <a:gdLst/>
              <a:ahLst/>
              <a:cxnLst/>
              <a:rect l="l" t="t" r="r" b="b"/>
              <a:pathLst>
                <a:path w="5772" h="1055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75" cap="flat" cmpd="sng">
              <a:solidFill>
                <a:srgbClr val="09B6B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24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avLst/>
              <a:gdLst/>
              <a:ahLst/>
              <a:cxnLst/>
              <a:rect l="l" t="t" r="r" b="b"/>
              <a:pathLst>
                <a:path w="5766" h="854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edistricting2021.acgov.org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18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hyperlink" Target="mailto:redistricting@acgov.org" TargetMode="External"/><Relationship Id="rId4" Type="http://schemas.openxmlformats.org/officeDocument/2006/relationships/hyperlink" Target="http://ci.antioch.ca.us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redistricting2021.acgov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grass, outdoor, sky, field&#10;&#10;Description automatically generated">
            <a:extLst>
              <a:ext uri="{FF2B5EF4-FFF2-40B4-BE49-F238E27FC236}">
                <a16:creationId xmlns:a16="http://schemas.microsoft.com/office/drawing/2014/main" id="{E555AF97-B1F1-4D61-847C-FBFD5DEB1C8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457201"/>
            <a:ext cx="9144001" cy="7315201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A0A5795-10B0-4650-AAAE-80D5C379AC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76" y="709966"/>
            <a:ext cx="8765248" cy="1645304"/>
          </a:xfrm>
          <a:prstGeom prst="rect">
            <a:avLst/>
          </a:prstGeom>
        </p:spPr>
      </p:pic>
      <p:sp>
        <p:nvSpPr>
          <p:cNvPr id="11" name="Google Shape;99;p1">
            <a:extLst>
              <a:ext uri="{FF2B5EF4-FFF2-40B4-BE49-F238E27FC236}">
                <a16:creationId xmlns:a16="http://schemas.microsoft.com/office/drawing/2014/main" id="{E9657102-8082-4D7B-945B-B5CD7F03776A}"/>
              </a:ext>
            </a:extLst>
          </p:cNvPr>
          <p:cNvSpPr txBox="1">
            <a:spLocks/>
          </p:cNvSpPr>
          <p:nvPr/>
        </p:nvSpPr>
        <p:spPr>
          <a:xfrm>
            <a:off x="189376" y="4429420"/>
            <a:ext cx="9143999" cy="164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numCol="2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45720" lvl="0" indent="-385445" algn="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814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1944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  <a:defRPr sz="2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17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17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0039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9879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ctr">
              <a:spcBef>
                <a:spcPts val="0"/>
              </a:spcBef>
              <a:buSzPts val="2660"/>
            </a:pPr>
            <a:r>
              <a:rPr lang="en-US" sz="2000" dirty="0">
                <a:solidFill>
                  <a:schemeClr val="dk1"/>
                </a:solidFill>
              </a:rPr>
              <a:t>Karin Mac Donald</a:t>
            </a:r>
          </a:p>
          <a:p>
            <a:pPr marL="0" indent="0" algn="ctr">
              <a:spcBef>
                <a:spcPts val="0"/>
              </a:spcBef>
              <a:buSzPts val="2660"/>
            </a:pPr>
            <a:r>
              <a:rPr lang="en-US" sz="2000" dirty="0">
                <a:solidFill>
                  <a:schemeClr val="dk1"/>
                </a:solidFill>
              </a:rPr>
              <a:t>Q2 Data &amp; Research, LLC</a:t>
            </a:r>
            <a:br>
              <a:rPr lang="en-US" sz="2000" b="1" dirty="0">
                <a:solidFill>
                  <a:schemeClr val="dk1"/>
                </a:solidFill>
              </a:rPr>
            </a:br>
            <a:r>
              <a:rPr lang="en-US" sz="1800" dirty="0">
                <a:solidFill>
                  <a:schemeClr val="dk1"/>
                </a:solidFill>
              </a:rPr>
              <a:t>Alameda County’s</a:t>
            </a:r>
            <a:r>
              <a:rPr lang="en-US" sz="1800" b="1" dirty="0">
                <a:solidFill>
                  <a:schemeClr val="dk1"/>
                </a:solidFill>
              </a:rPr>
              <a:t> </a:t>
            </a:r>
            <a:r>
              <a:rPr lang="en-US" sz="1800" i="1" dirty="0">
                <a:solidFill>
                  <a:schemeClr val="dk1"/>
                </a:solidFill>
              </a:rPr>
              <a:t>Redistricting Consultant</a:t>
            </a:r>
            <a:endParaRPr lang="en-US" sz="1800" dirty="0">
              <a:solidFill>
                <a:schemeClr val="dk1"/>
              </a:solidFill>
            </a:endParaRPr>
          </a:p>
          <a:p>
            <a:pPr marL="0" indent="0" algn="ctr">
              <a:spcBef>
                <a:spcPts val="0"/>
              </a:spcBef>
              <a:buSzPts val="2660"/>
            </a:pPr>
            <a:br>
              <a:rPr lang="en-US" sz="2000" dirty="0">
                <a:solidFill>
                  <a:schemeClr val="dk1"/>
                </a:solidFill>
              </a:rPr>
            </a:br>
            <a:br>
              <a:rPr lang="en-US" sz="2000" dirty="0">
                <a:solidFill>
                  <a:schemeClr val="dk1"/>
                </a:solidFill>
              </a:rPr>
            </a:br>
            <a:r>
              <a:rPr lang="en-US" sz="2000" dirty="0">
                <a:solidFill>
                  <a:schemeClr val="dk1"/>
                </a:solidFill>
              </a:rPr>
              <a:t>Casey Farmer &amp; Sandi Rivera</a:t>
            </a:r>
          </a:p>
          <a:p>
            <a:pPr marL="0" indent="0" algn="ctr">
              <a:spcBef>
                <a:spcPts val="0"/>
              </a:spcBef>
              <a:buSzPts val="2660"/>
            </a:pPr>
            <a:r>
              <a:rPr lang="en-US" sz="2000" dirty="0">
                <a:solidFill>
                  <a:schemeClr val="dk1"/>
                </a:solidFill>
              </a:rPr>
              <a:t>Community Development Agency </a:t>
            </a:r>
          </a:p>
          <a:p>
            <a:pPr marL="0" indent="0" algn="ctr">
              <a:spcBef>
                <a:spcPts val="0"/>
              </a:spcBef>
              <a:buSzPts val="2660"/>
            </a:pPr>
            <a:r>
              <a:rPr lang="en-US" sz="2000" dirty="0">
                <a:solidFill>
                  <a:schemeClr val="dk1"/>
                </a:solidFill>
              </a:rPr>
              <a:t>Alameda County</a:t>
            </a:r>
          </a:p>
          <a:p>
            <a:pPr marL="0" indent="0" algn="ctr">
              <a:spcBef>
                <a:spcPts val="0"/>
              </a:spcBef>
              <a:buSzPts val="2660"/>
            </a:pPr>
            <a:endParaRPr lang="en-US" sz="3200" b="1" dirty="0">
              <a:solidFill>
                <a:schemeClr val="dk1"/>
              </a:solidFill>
            </a:endParaRPr>
          </a:p>
        </p:txBody>
      </p:sp>
      <p:sp>
        <p:nvSpPr>
          <p:cNvPr id="5" name="Google Shape;106;ge3faf1f074_0_6">
            <a:extLst>
              <a:ext uri="{FF2B5EF4-FFF2-40B4-BE49-F238E27FC236}">
                <a16:creationId xmlns:a16="http://schemas.microsoft.com/office/drawing/2014/main" id="{CF353995-10B3-40C1-A068-690709748A34}"/>
              </a:ext>
            </a:extLst>
          </p:cNvPr>
          <p:cNvSpPr txBox="1">
            <a:spLocks/>
          </p:cNvSpPr>
          <p:nvPr/>
        </p:nvSpPr>
        <p:spPr>
          <a:xfrm>
            <a:off x="333909" y="1532618"/>
            <a:ext cx="8476180" cy="212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45720" lvl="0" indent="-385445" algn="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814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1944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  <a:defRPr sz="2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17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17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0039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9879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ctr"/>
            <a:r>
              <a:rPr lang="en-US" sz="3600" b="1" i="1" dirty="0">
                <a:solidFill>
                  <a:schemeClr val="dk1"/>
                </a:solidFill>
              </a:rPr>
              <a:t>What is it? How can you participate?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DC78FE-9BD7-47A4-9F73-AA6DED7F78A6}"/>
              </a:ext>
            </a:extLst>
          </p:cNvPr>
          <p:cNvSpPr/>
          <p:nvPr/>
        </p:nvSpPr>
        <p:spPr>
          <a:xfrm>
            <a:off x="2393357" y="4056338"/>
            <a:ext cx="4357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SzPts val="2660"/>
            </a:pPr>
            <a:r>
              <a:rPr lang="en-US" sz="2400" b="1" u="sng" dirty="0">
                <a:solidFill>
                  <a:schemeClr val="dk1"/>
                </a:solidFill>
              </a:rPr>
              <a:t>Presentation Developed By: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C64F53-530C-4908-A4E3-C8F7521EFB8E}"/>
              </a:ext>
            </a:extLst>
          </p:cNvPr>
          <p:cNvSpPr txBox="1"/>
          <p:nvPr/>
        </p:nvSpPr>
        <p:spPr>
          <a:xfrm>
            <a:off x="805547" y="6130693"/>
            <a:ext cx="8810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https://redistricting2021.acgov.org</a:t>
            </a:r>
            <a:endParaRPr lang="en-US" sz="40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22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 sz="3400" i="1" dirty="0">
                <a:solidFill>
                  <a:schemeClr val="dk1"/>
                </a:solidFill>
              </a:rPr>
              <a:t>Why should you participate?</a:t>
            </a:r>
            <a:endParaRPr sz="3400" i="1" dirty="0"/>
          </a:p>
        </p:txBody>
      </p:sp>
      <p:sp>
        <p:nvSpPr>
          <p:cNvPr id="467" name="Google Shape;467;p22"/>
          <p:cNvSpPr txBox="1">
            <a:spLocks noGrp="1"/>
          </p:cNvSpPr>
          <p:nvPr>
            <p:ph type="body" idx="1"/>
          </p:nvPr>
        </p:nvSpPr>
        <p:spPr>
          <a:xfrm>
            <a:off x="830469" y="1914493"/>
            <a:ext cx="8229600" cy="4785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8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dk1"/>
                </a:solidFill>
              </a:rPr>
              <a:t>To make sure we know about your Community of Interest.</a:t>
            </a:r>
            <a:br>
              <a:rPr lang="en-US" sz="2400" dirty="0">
                <a:solidFill>
                  <a:schemeClr val="dk1"/>
                </a:solidFill>
              </a:rPr>
            </a:b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28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dk1"/>
                </a:solidFill>
              </a:rPr>
              <a:t>To give your community a voice and make sure it has equal access to the political process. </a:t>
            </a:r>
            <a:br>
              <a:rPr lang="en-US" sz="2400" dirty="0">
                <a:solidFill>
                  <a:schemeClr val="dk1"/>
                </a:solidFill>
              </a:rPr>
            </a:b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28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dk1"/>
                </a:solidFill>
              </a:rPr>
              <a:t>To encourage citizens to register, vote, and remain politically engaged. </a:t>
            </a:r>
            <a:br>
              <a:rPr lang="en-US" sz="2400" dirty="0">
                <a:solidFill>
                  <a:schemeClr val="dk1"/>
                </a:solidFill>
              </a:rPr>
            </a:b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28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dk1"/>
                </a:solidFill>
              </a:rPr>
              <a:t>To help shape a redistricting plan that provides communities a meaningful opportunity to elect candidates who represent their interests on issues that are important to their lives. </a:t>
            </a:r>
            <a:endParaRPr dirty="0"/>
          </a:p>
          <a:p>
            <a:pPr marL="274320" lvl="0" indent="-1174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endParaRPr dirty="0">
              <a:solidFill>
                <a:schemeClr val="dk1"/>
              </a:solidFill>
            </a:endParaRPr>
          </a:p>
        </p:txBody>
      </p:sp>
      <p:pic>
        <p:nvPicPr>
          <p:cNvPr id="4" name="Picture 3" descr="A picture containing grass, outdoor, sky, field&#10;&#10;Description automatically generated">
            <a:extLst>
              <a:ext uri="{FF2B5EF4-FFF2-40B4-BE49-F238E27FC236}">
                <a16:creationId xmlns:a16="http://schemas.microsoft.com/office/drawing/2014/main" id="{2BEE0A52-C48C-49C7-8105-C9EC9B1445F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4495" y="113330"/>
            <a:ext cx="2645596" cy="1763730"/>
          </a:xfrm>
          <a:prstGeom prst="rect">
            <a:avLst/>
          </a:prstGeom>
        </p:spPr>
      </p:pic>
      <p:pic>
        <p:nvPicPr>
          <p:cNvPr id="3" name="Graphic 2" descr="Raised hand">
            <a:extLst>
              <a:ext uri="{FF2B5EF4-FFF2-40B4-BE49-F238E27FC236}">
                <a16:creationId xmlns:a16="http://schemas.microsoft.com/office/drawing/2014/main" id="{1BF26852-4CF6-4939-AC2E-F031F5625A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909" y="1713997"/>
            <a:ext cx="914400" cy="914400"/>
          </a:xfrm>
          <a:prstGeom prst="rect">
            <a:avLst/>
          </a:prstGeom>
        </p:spPr>
      </p:pic>
      <p:pic>
        <p:nvPicPr>
          <p:cNvPr id="6" name="Graphic 5" descr="Megaphone">
            <a:extLst>
              <a:ext uri="{FF2B5EF4-FFF2-40B4-BE49-F238E27FC236}">
                <a16:creationId xmlns:a16="http://schemas.microsoft.com/office/drawing/2014/main" id="{F34F6683-AC45-4044-8672-4EEF8DE0C4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11625" y="2828893"/>
            <a:ext cx="914400" cy="914400"/>
          </a:xfrm>
          <a:prstGeom prst="rect">
            <a:avLst/>
          </a:prstGeom>
        </p:spPr>
      </p:pic>
      <p:pic>
        <p:nvPicPr>
          <p:cNvPr id="8" name="Graphic 7" descr="Checkmark">
            <a:extLst>
              <a:ext uri="{FF2B5EF4-FFF2-40B4-BE49-F238E27FC236}">
                <a16:creationId xmlns:a16="http://schemas.microsoft.com/office/drawing/2014/main" id="{124AD31A-BC1F-461C-958B-4BE99372438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73269" y="4009490"/>
            <a:ext cx="767993" cy="767993"/>
          </a:xfrm>
          <a:prstGeom prst="rect">
            <a:avLst/>
          </a:prstGeom>
        </p:spPr>
      </p:pic>
      <p:pic>
        <p:nvPicPr>
          <p:cNvPr id="10" name="Graphic 9" descr="Group success">
            <a:extLst>
              <a:ext uri="{FF2B5EF4-FFF2-40B4-BE49-F238E27FC236}">
                <a16:creationId xmlns:a16="http://schemas.microsoft.com/office/drawing/2014/main" id="{B4F54DED-0B41-49C6-ADF1-CA413D134F6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44669" y="5043680"/>
            <a:ext cx="996593" cy="99659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23"/>
          <p:cNvSpPr txBox="1">
            <a:spLocks noGrp="1"/>
          </p:cNvSpPr>
          <p:nvPr>
            <p:ph type="title"/>
          </p:nvPr>
        </p:nvSpPr>
        <p:spPr>
          <a:xfrm>
            <a:off x="457200" y="596773"/>
            <a:ext cx="8229600" cy="819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 sz="4000" i="1" dirty="0">
                <a:solidFill>
                  <a:schemeClr val="dk1"/>
                </a:solidFill>
              </a:rPr>
              <a:t>Get Involved: Shape your future! </a:t>
            </a:r>
            <a:endParaRPr i="1" dirty="0"/>
          </a:p>
        </p:txBody>
      </p:sp>
      <p:sp>
        <p:nvSpPr>
          <p:cNvPr id="475" name="Google Shape;475;p23"/>
          <p:cNvSpPr txBox="1">
            <a:spLocks noGrp="1"/>
          </p:cNvSpPr>
          <p:nvPr>
            <p:ph type="body" idx="1"/>
          </p:nvPr>
        </p:nvSpPr>
        <p:spPr>
          <a:xfrm>
            <a:off x="254000" y="1507065"/>
            <a:ext cx="8803640" cy="512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2904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5769"/>
              <a:buChar char="➢"/>
            </a:pPr>
            <a:r>
              <a:rPr lang="en-US" sz="2500" b="1" dirty="0">
                <a:solidFill>
                  <a:srgbClr val="000000"/>
                </a:solidFill>
              </a:rPr>
              <a:t>What information are we looking for?</a:t>
            </a:r>
          </a:p>
          <a:p>
            <a:pPr lvl="1" indent="-329041">
              <a:spcBef>
                <a:spcPts val="0"/>
              </a:spcBef>
              <a:buSzPct val="65769"/>
              <a:buChar char="➢"/>
            </a:pPr>
            <a:r>
              <a:rPr lang="en-US" sz="2000" u="sng" dirty="0">
                <a:solidFill>
                  <a:srgbClr val="000000"/>
                </a:solidFill>
              </a:rPr>
              <a:t>What</a:t>
            </a:r>
            <a:r>
              <a:rPr lang="en-US" sz="2000" dirty="0">
                <a:solidFill>
                  <a:srgbClr val="000000"/>
                </a:solidFill>
              </a:rPr>
              <a:t> is your Community of Interest? </a:t>
            </a:r>
            <a:r>
              <a:rPr lang="en-US" sz="2000" b="1" i="1" dirty="0">
                <a:solidFill>
                  <a:srgbClr val="000000"/>
                </a:solidFill>
              </a:rPr>
              <a:t>(Tip: Review Slide 7) </a:t>
            </a:r>
          </a:p>
          <a:p>
            <a:pPr lvl="1" indent="-329041">
              <a:spcBef>
                <a:spcPts val="0"/>
              </a:spcBef>
              <a:buSzPct val="65769"/>
              <a:buChar char="➢"/>
            </a:pPr>
            <a:r>
              <a:rPr lang="en-US" sz="2000" u="sng" dirty="0">
                <a:solidFill>
                  <a:srgbClr val="000000"/>
                </a:solidFill>
              </a:rPr>
              <a:t>Where</a:t>
            </a:r>
            <a:r>
              <a:rPr lang="en-US" sz="2000" dirty="0">
                <a:solidFill>
                  <a:srgbClr val="000000"/>
                </a:solidFill>
              </a:rPr>
              <a:t> is your COI? Be specific in your geography </a:t>
            </a:r>
            <a:br>
              <a:rPr lang="en-US" sz="2000" dirty="0">
                <a:solidFill>
                  <a:srgbClr val="000000"/>
                </a:solidFill>
              </a:rPr>
            </a:br>
            <a:endParaRPr lang="en-US" sz="2000" dirty="0"/>
          </a:p>
          <a:p>
            <a:pPr indent="-457200">
              <a:spcBef>
                <a:spcPts val="0"/>
              </a:spcBef>
              <a:buSzPct val="65769"/>
              <a:buFont typeface="Wingdings" panose="05000000000000000000" pitchFamily="2" charset="2"/>
              <a:buChar char="Ø"/>
            </a:pPr>
            <a:r>
              <a:rPr lang="en-US" sz="2500" b="1" dirty="0">
                <a:solidFill>
                  <a:schemeClr val="dk1"/>
                </a:solidFill>
              </a:rPr>
              <a:t>How to submit your input? </a:t>
            </a:r>
          </a:p>
          <a:p>
            <a:pPr marL="612379" lvl="1" indent="0">
              <a:spcBef>
                <a:spcPts val="0"/>
              </a:spcBef>
              <a:buSzPct val="58139"/>
              <a:buNone/>
            </a:pPr>
            <a:br>
              <a:rPr lang="en-US" sz="200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n-US" sz="200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n-US" sz="200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n-US" sz="200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n-US" sz="200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n-US" sz="200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endParaRPr lang="en-US" sz="20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  <p:sp>
        <p:nvSpPr>
          <p:cNvPr id="476" name="Google Shape;476;p23"/>
          <p:cNvSpPr/>
          <p:nvPr/>
        </p:nvSpPr>
        <p:spPr>
          <a:xfrm>
            <a:off x="-86360" y="-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900"/>
              <a:buFont typeface="Arial"/>
              <a:buNone/>
            </a:pPr>
            <a:r>
              <a:rPr lang="en-US" sz="900" b="0" i="0" u="sng" strike="noStrike" cap="none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</a:t>
            </a:r>
            <a:r>
              <a:rPr lang="en-US" sz="900" b="0" i="0" u="none" strike="noStrike" cap="non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-US" sz="900" b="1" i="0" u="none" strike="noStrike" cap="non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districtelections</a:t>
            </a:r>
            <a:r>
              <a:rPr lang="en-US" sz="900" b="0" i="0" u="none" strike="noStrike" cap="none" dirty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-US" sz="900" b="0" i="0" u="sng" strike="noStrike" cap="none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ci.antioch.ca.us/</a:t>
            </a:r>
            <a:r>
              <a:rPr lang="en-US" sz="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6996C0F3-E01E-4566-9155-5FD5F778E2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653238"/>
              </p:ext>
            </p:extLst>
          </p:nvPr>
        </p:nvGraphicFramePr>
        <p:xfrm>
          <a:off x="457200" y="3263271"/>
          <a:ext cx="6959600" cy="3465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908">
                  <a:extLst>
                    <a:ext uri="{9D8B030D-6E8A-4147-A177-3AD203B41FA5}">
                      <a16:colId xmlns:a16="http://schemas.microsoft.com/office/drawing/2014/main" val="1061355178"/>
                    </a:ext>
                  </a:extLst>
                </a:gridCol>
                <a:gridCol w="5872692">
                  <a:extLst>
                    <a:ext uri="{9D8B030D-6E8A-4147-A177-3AD203B41FA5}">
                      <a16:colId xmlns:a16="http://schemas.microsoft.com/office/drawing/2014/main" val="3538939041"/>
                    </a:ext>
                  </a:extLst>
                </a:gridCol>
              </a:tblGrid>
              <a:tr h="368341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Details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339720"/>
                  </a:ext>
                </a:extLst>
              </a:tr>
              <a:tr h="868469">
                <a:tc>
                  <a:txBody>
                    <a:bodyPr/>
                    <a:lstStyle/>
                    <a:p>
                      <a:r>
                        <a:rPr lang="en-US" sz="1600" b="1" dirty="0"/>
                        <a:t>Draw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Submit a Community of Interest (through our site)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Create a district map for the Board to consider </a:t>
                      </a:r>
                      <a:br>
                        <a:rPr lang="en-US" sz="1600" dirty="0"/>
                      </a:br>
                      <a:r>
                        <a:rPr lang="en-US" sz="1600" i="1" dirty="0"/>
                        <a:t>(program available late September 2021)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187686"/>
                  </a:ext>
                </a:extLst>
              </a:tr>
              <a:tr h="448148">
                <a:tc>
                  <a:txBody>
                    <a:bodyPr/>
                    <a:lstStyle/>
                    <a:p>
                      <a:r>
                        <a:rPr lang="en-US" sz="1600" b="1" dirty="0"/>
                        <a:t>Speak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During public comment at any Redistricting Hearing (Slide 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34693"/>
                  </a:ext>
                </a:extLst>
              </a:tr>
              <a:tr h="448148">
                <a:tc>
                  <a:txBody>
                    <a:bodyPr/>
                    <a:lstStyle/>
                    <a:p>
                      <a:r>
                        <a:rPr lang="en-US" sz="1600" b="1" dirty="0"/>
                        <a:t>Email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u="sng" dirty="0">
                          <a:solidFill>
                            <a:schemeClr val="dk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redistricting@acgov.org</a:t>
                      </a:r>
                      <a:r>
                        <a:rPr lang="en-US" sz="1600" u="none" dirty="0">
                          <a:solidFill>
                            <a:schemeClr val="dk1"/>
                          </a:solidFill>
                        </a:rPr>
                        <a:t> or “Contact Us” on our 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663237"/>
                  </a:ext>
                </a:extLst>
              </a:tr>
              <a:tr h="884019">
                <a:tc>
                  <a:txBody>
                    <a:bodyPr/>
                    <a:lstStyle/>
                    <a:p>
                      <a:r>
                        <a:rPr lang="en-US" sz="1600" b="1" dirty="0"/>
                        <a:t>Mail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</a:rPr>
                        <a:t>Community Development Agency, Attn: Sandi Rivera </a:t>
                      </a:r>
                      <a:br>
                        <a:rPr lang="en-US" sz="1600" dirty="0">
                          <a:solidFill>
                            <a:schemeClr val="dk1"/>
                          </a:solidFill>
                        </a:rPr>
                      </a:br>
                      <a:r>
                        <a:rPr lang="en-US" sz="1600" dirty="0">
                          <a:solidFill>
                            <a:schemeClr val="dk1"/>
                          </a:solidFill>
                        </a:rPr>
                        <a:t>224 W. Winton Ave, Room 110</a:t>
                      </a:r>
                      <a:br>
                        <a:rPr lang="en-US" sz="1600" dirty="0">
                          <a:solidFill>
                            <a:schemeClr val="dk1"/>
                          </a:solidFill>
                        </a:rPr>
                      </a:br>
                      <a:r>
                        <a:rPr lang="en-US" sz="1600" dirty="0">
                          <a:solidFill>
                            <a:schemeClr val="dk1"/>
                          </a:solidFill>
                        </a:rPr>
                        <a:t>Hayward, CA 94544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229766"/>
                  </a:ext>
                </a:extLst>
              </a:tr>
              <a:tr h="448148">
                <a:tc>
                  <a:txBody>
                    <a:bodyPr/>
                    <a:lstStyle/>
                    <a:p>
                      <a:r>
                        <a:rPr lang="en-US" sz="1600" b="1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dk1"/>
                          </a:solidFill>
                        </a:rPr>
                        <a:t>(510) 670.5333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227612"/>
                  </a:ext>
                </a:extLst>
              </a:tr>
            </a:tbl>
          </a:graphicData>
        </a:graphic>
      </p:graphicFrame>
      <p:pic>
        <p:nvPicPr>
          <p:cNvPr id="6" name="Picture 5" descr="Map&#10;&#10;Description automatically generated">
            <a:extLst>
              <a:ext uri="{FF2B5EF4-FFF2-40B4-BE49-F238E27FC236}">
                <a16:creationId xmlns:a16="http://schemas.microsoft.com/office/drawing/2014/main" id="{9428C6E1-05DD-479F-9EAF-8F3C3F03C18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84356" y="2615193"/>
            <a:ext cx="2460786" cy="1627613"/>
          </a:xfrm>
          <a:prstGeom prst="rect">
            <a:avLst/>
          </a:prstGeom>
        </p:spPr>
      </p:pic>
      <p:sp>
        <p:nvSpPr>
          <p:cNvPr id="4" name="Arrow: Left-Up 3">
            <a:extLst>
              <a:ext uri="{FF2B5EF4-FFF2-40B4-BE49-F238E27FC236}">
                <a16:creationId xmlns:a16="http://schemas.microsoft.com/office/drawing/2014/main" id="{5ED4E042-2B0E-4DCA-97AD-2EB6C4E491A9}"/>
              </a:ext>
            </a:extLst>
          </p:cNvPr>
          <p:cNvSpPr/>
          <p:nvPr/>
        </p:nvSpPr>
        <p:spPr>
          <a:xfrm>
            <a:off x="6449254" y="3428999"/>
            <a:ext cx="1294036" cy="467368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4295D-866D-4081-B272-3DABA7E535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20015" indent="0">
              <a:buNone/>
            </a:pPr>
            <a:endParaRPr lang="en-US" sz="2800" b="1" dirty="0">
              <a:solidFill>
                <a:srgbClr val="000000"/>
              </a:solidFill>
            </a:endParaRPr>
          </a:p>
          <a:p>
            <a:pPr marL="120015" indent="0">
              <a:buNone/>
            </a:pPr>
            <a:endParaRPr lang="en-US" sz="2800" b="1" dirty="0">
              <a:solidFill>
                <a:srgbClr val="000000"/>
              </a:solidFill>
            </a:endParaRPr>
          </a:p>
          <a:p>
            <a:pPr marL="120015" indent="0">
              <a:buNone/>
            </a:pPr>
            <a:endParaRPr lang="en-US" sz="2800" b="1" dirty="0">
              <a:solidFill>
                <a:srgbClr val="000000"/>
              </a:solidFill>
            </a:endParaRPr>
          </a:p>
          <a:p>
            <a:pPr marL="120015" indent="0" algn="ctr">
              <a:buNone/>
            </a:pPr>
            <a:r>
              <a:rPr lang="en-US" sz="7200" b="1" dirty="0">
                <a:solidFill>
                  <a:srgbClr val="000000"/>
                </a:solidFill>
              </a:rPr>
              <a:t>THANK YOU </a:t>
            </a:r>
          </a:p>
          <a:p>
            <a:pPr marL="120015" indent="0" algn="ctr">
              <a:buNone/>
            </a:pPr>
            <a:r>
              <a:rPr lang="en-US" sz="7200" b="1" dirty="0">
                <a:solidFill>
                  <a:srgbClr val="000000"/>
                </a:solidFill>
              </a:rPr>
              <a:t>FOR PARTICIPATING!!!</a:t>
            </a:r>
          </a:p>
          <a:p>
            <a:endParaRPr lang="en-US" dirty="0"/>
          </a:p>
        </p:txBody>
      </p:sp>
      <p:pic>
        <p:nvPicPr>
          <p:cNvPr id="5" name="Picture 4" descr="A picture containing grass, outdoor, sky, field&#10;&#10;Description automatically generated">
            <a:extLst>
              <a:ext uri="{FF2B5EF4-FFF2-40B4-BE49-F238E27FC236}">
                <a16:creationId xmlns:a16="http://schemas.microsoft.com/office/drawing/2014/main" id="{5357396D-2181-422B-99D2-8F6B75F356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-142437"/>
            <a:ext cx="9144001" cy="7315201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FA7363E3-114C-4910-98BB-D7544B95E5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376" y="1081078"/>
            <a:ext cx="8765248" cy="164530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437330A-0634-4022-A63F-ABA830DD148F}"/>
              </a:ext>
            </a:extLst>
          </p:cNvPr>
          <p:cNvSpPr/>
          <p:nvPr/>
        </p:nvSpPr>
        <p:spPr>
          <a:xfrm>
            <a:off x="1780210" y="6356350"/>
            <a:ext cx="5583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https://redistricting2021.acgov.org</a:t>
            </a: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13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3faf1f074_0_6"/>
          <p:cNvSpPr txBox="1">
            <a:spLocks noGrp="1"/>
          </p:cNvSpPr>
          <p:nvPr>
            <p:ph type="body" idx="1"/>
          </p:nvPr>
        </p:nvSpPr>
        <p:spPr>
          <a:xfrm>
            <a:off x="-246579" y="2907247"/>
            <a:ext cx="4038600" cy="212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rPr lang="en-US" sz="4000" b="1" i="1" dirty="0">
                <a:solidFill>
                  <a:schemeClr val="dk1"/>
                </a:solidFill>
              </a:rPr>
              <a:t>Presentation</a:t>
            </a:r>
            <a:br>
              <a:rPr lang="en-US" sz="4000" b="1" i="1" dirty="0">
                <a:solidFill>
                  <a:schemeClr val="dk1"/>
                </a:solidFill>
              </a:rPr>
            </a:br>
            <a:r>
              <a:rPr lang="en-US" sz="4000" b="1" i="1" dirty="0">
                <a:solidFill>
                  <a:schemeClr val="dk1"/>
                </a:solidFill>
              </a:rPr>
              <a:t>Outline</a:t>
            </a:r>
            <a:endParaRPr sz="4000" b="1" i="1" dirty="0">
              <a:solidFill>
                <a:schemeClr val="dk1"/>
              </a:solidFill>
            </a:endParaRPr>
          </a:p>
        </p:txBody>
      </p:sp>
      <p:sp>
        <p:nvSpPr>
          <p:cNvPr id="107" name="Google Shape;107;ge3faf1f074_0_6"/>
          <p:cNvSpPr txBox="1">
            <a:spLocks noGrp="1"/>
          </p:cNvSpPr>
          <p:nvPr>
            <p:ph type="body" idx="2"/>
          </p:nvPr>
        </p:nvSpPr>
        <p:spPr>
          <a:xfrm>
            <a:off x="3400747" y="2571079"/>
            <a:ext cx="6010382" cy="3785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60705" lvl="0" indent="-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dk1"/>
                </a:solidFill>
              </a:rPr>
              <a:t>Context</a:t>
            </a:r>
            <a:endParaRPr sz="3600" dirty="0">
              <a:solidFill>
                <a:schemeClr val="dk1"/>
              </a:solidFill>
            </a:endParaRPr>
          </a:p>
          <a:p>
            <a:pPr marL="560705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dk1"/>
                </a:solidFill>
              </a:rPr>
              <a:t>What is Redistricting?</a:t>
            </a:r>
            <a:endParaRPr sz="3600" dirty="0">
              <a:solidFill>
                <a:schemeClr val="dk1"/>
              </a:solidFill>
            </a:endParaRPr>
          </a:p>
          <a:p>
            <a:pPr marL="560705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dk1"/>
                </a:solidFill>
              </a:rPr>
              <a:t>Criteria for Redistricting</a:t>
            </a:r>
            <a:endParaRPr sz="3600" dirty="0">
              <a:solidFill>
                <a:schemeClr val="dk1"/>
              </a:solidFill>
            </a:endParaRPr>
          </a:p>
          <a:p>
            <a:pPr marL="560705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dk1"/>
                </a:solidFill>
              </a:rPr>
              <a:t>Timeline</a:t>
            </a:r>
            <a:endParaRPr sz="3600" dirty="0">
              <a:solidFill>
                <a:schemeClr val="dk1"/>
              </a:solidFill>
            </a:endParaRPr>
          </a:p>
          <a:p>
            <a:pPr marL="560705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dk1"/>
                </a:solidFill>
              </a:rPr>
              <a:t>How to Get Involved</a:t>
            </a:r>
            <a:endParaRPr lang="en-US" sz="3200" dirty="0">
              <a:solidFill>
                <a:schemeClr val="dk1"/>
              </a:solidFill>
            </a:endParaRPr>
          </a:p>
        </p:txBody>
      </p:sp>
      <p:sp>
        <p:nvSpPr>
          <p:cNvPr id="108" name="Google Shape;108;ge3faf1f074_0_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>
            <a:spLocks noGrp="1"/>
          </p:cNvSpPr>
          <p:nvPr>
            <p:ph type="title"/>
          </p:nvPr>
        </p:nvSpPr>
        <p:spPr>
          <a:xfrm>
            <a:off x="457200" y="77397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n-US" sz="3400" b="1" i="1" dirty="0">
                <a:solidFill>
                  <a:schemeClr val="dk1"/>
                </a:solidFill>
              </a:rPr>
              <a:t>Context: </a:t>
            </a:r>
            <a:br>
              <a:rPr lang="en-US" sz="3400" b="1" i="1" dirty="0">
                <a:solidFill>
                  <a:schemeClr val="dk1"/>
                </a:solidFill>
              </a:rPr>
            </a:br>
            <a:r>
              <a:rPr lang="en-US" sz="2600" b="1" i="1" dirty="0">
                <a:solidFill>
                  <a:schemeClr val="dk1"/>
                </a:solidFill>
              </a:rPr>
              <a:t>What is the role of the Board of Supervisors? </a:t>
            </a:r>
            <a:endParaRPr lang="en-US" sz="2600" b="1" i="1" dirty="0"/>
          </a:p>
        </p:txBody>
      </p:sp>
      <p:sp>
        <p:nvSpPr>
          <p:cNvPr id="114" name="Google Shape;114;p2"/>
          <p:cNvSpPr txBox="1">
            <a:spLocks noGrp="1"/>
          </p:cNvSpPr>
          <p:nvPr>
            <p:ph type="body" idx="1"/>
          </p:nvPr>
        </p:nvSpPr>
        <p:spPr>
          <a:xfrm>
            <a:off x="354106" y="2150057"/>
            <a:ext cx="8435788" cy="539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</a:rPr>
              <a:t>Alameda County has </a:t>
            </a:r>
            <a:r>
              <a:rPr lang="en-US" sz="2800" b="1" dirty="0">
                <a:solidFill>
                  <a:schemeClr val="dk1"/>
                </a:solidFill>
              </a:rPr>
              <a:t>5</a:t>
            </a:r>
            <a:r>
              <a:rPr lang="en-US" sz="2800" dirty="0">
                <a:solidFill>
                  <a:schemeClr val="dk1"/>
                </a:solidFill>
              </a:rPr>
              <a:t> Board of Supervisor districts</a:t>
            </a: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endParaRPr sz="2800" dirty="0">
              <a:solidFill>
                <a:schemeClr val="dk1"/>
              </a:solidFill>
            </a:endParaRPr>
          </a:p>
          <a:p>
            <a:pPr marL="475283" indent="-45720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</a:rPr>
              <a:t>Voters in each district elect the County Supervisor for their district  </a:t>
            </a:r>
            <a:br>
              <a:rPr lang="en-US" sz="2800" dirty="0">
                <a:solidFill>
                  <a:schemeClr val="dk1"/>
                </a:solidFill>
              </a:rPr>
            </a:br>
            <a:endParaRPr lang="en-US" sz="2800" dirty="0">
              <a:solidFill>
                <a:schemeClr val="dk1"/>
              </a:solidFill>
            </a:endParaRP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</a:rPr>
              <a:t>Members of the County Board of Supervisors must live in their district to be eligible to represent it</a:t>
            </a:r>
          </a:p>
          <a:p>
            <a:pPr marL="1808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en-US" sz="2800" dirty="0">
              <a:solidFill>
                <a:schemeClr val="dk1"/>
              </a:solidFill>
            </a:endParaRPr>
          </a:p>
          <a:p>
            <a:pPr marL="475283" lvl="0" indent="-45720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</a:rPr>
              <a:t>As written in the Alameda County Charter, the Supervisors are responsible for adopting a budget </a:t>
            </a:r>
            <a:r>
              <a:rPr lang="en-US" sz="2800" i="1" dirty="0">
                <a:solidFill>
                  <a:schemeClr val="dk1"/>
                </a:solidFill>
              </a:rPr>
              <a:t>(currently $3.1 billion) </a:t>
            </a:r>
            <a:r>
              <a:rPr lang="en-US" sz="2800" dirty="0">
                <a:solidFill>
                  <a:schemeClr val="dk1"/>
                </a:solidFill>
              </a:rPr>
              <a:t>and overseeing 21 County departments and agencies. </a:t>
            </a:r>
          </a:p>
          <a:p>
            <a:pPr marL="475283" lvl="0" indent="-45720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dk1"/>
              </a:solidFill>
            </a:endParaRPr>
          </a:p>
          <a:p>
            <a:pPr marL="475283" indent="-45720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</a:rPr>
              <a:t>The County receives millions of dollars per year from the State &amp; Federal governments to provide social services, public health, public protection, and general government programs to its residents. </a:t>
            </a:r>
            <a:br>
              <a:rPr lang="en-US" sz="2800" dirty="0">
                <a:solidFill>
                  <a:schemeClr val="dk1"/>
                </a:solidFill>
              </a:rPr>
            </a:br>
            <a:endParaRPr lang="en-US" sz="2800" dirty="0">
              <a:solidFill>
                <a:schemeClr val="dk1"/>
              </a:solidFill>
            </a:endParaRPr>
          </a:p>
          <a:p>
            <a:pPr marL="475283" lvl="0" indent="-45720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</a:rPr>
              <a:t>The County provides additional services to the 6 Unincorporated Areas which do not have a City government: Ashland, Castro Valley, Cherryland, Fairview, San Lorenzo, &amp; Sunol. (Example: public works)</a:t>
            </a:r>
            <a:br>
              <a:rPr lang="en-US" sz="2800" dirty="0">
                <a:solidFill>
                  <a:schemeClr val="dk1"/>
                </a:solidFill>
              </a:rPr>
            </a:br>
            <a:endParaRPr lang="en-US" sz="2800" dirty="0">
              <a:solidFill>
                <a:schemeClr val="dk1"/>
              </a:solidFill>
            </a:endParaRP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endParaRPr lang="en-US" dirty="0">
              <a:solidFill>
                <a:schemeClr val="dk1"/>
              </a:solidFill>
            </a:endParaRP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endParaRPr lang="en-US" dirty="0">
              <a:solidFill>
                <a:schemeClr val="dk1"/>
              </a:solidFill>
            </a:endParaRP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10"/>
              <a:buNone/>
            </a:pPr>
            <a:endParaRPr b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 txBox="1">
            <a:spLocks noGrp="1"/>
          </p:cNvSpPr>
          <p:nvPr>
            <p:ph type="title"/>
          </p:nvPr>
        </p:nvSpPr>
        <p:spPr>
          <a:xfrm>
            <a:off x="457200" y="5215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n-US" sz="3400" b="1" i="1" dirty="0">
                <a:solidFill>
                  <a:schemeClr val="dk1"/>
                </a:solidFill>
              </a:rPr>
              <a:t>What is Redistricting?</a:t>
            </a:r>
            <a:endParaRPr sz="3400" b="1" i="1" dirty="0"/>
          </a:p>
        </p:txBody>
      </p:sp>
      <p:sp>
        <p:nvSpPr>
          <p:cNvPr id="121" name="Google Shape;121;p4"/>
          <p:cNvSpPr txBox="1">
            <a:spLocks noGrp="1"/>
          </p:cNvSpPr>
          <p:nvPr>
            <p:ph type="body" idx="1"/>
          </p:nvPr>
        </p:nvSpPr>
        <p:spPr>
          <a:xfrm>
            <a:off x="457200" y="1847088"/>
            <a:ext cx="8229600" cy="4874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US" dirty="0">
                <a:solidFill>
                  <a:schemeClr val="dk1"/>
                </a:solidFill>
                <a:highlight>
                  <a:schemeClr val="lt1"/>
                </a:highlight>
              </a:rPr>
              <a:t>Redistricting is the process of adjusting the existing district boundaries &amp; occurs every 10 years after the release of new Census population numbers </a:t>
            </a:r>
            <a:br>
              <a:rPr lang="en-US" dirty="0">
                <a:solidFill>
                  <a:schemeClr val="dk1"/>
                </a:solidFill>
                <a:highlight>
                  <a:schemeClr val="lt1"/>
                </a:highlight>
              </a:rPr>
            </a:br>
            <a:endParaRPr sz="600" dirty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274320" lvl="0" indent="-27432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US" dirty="0">
                <a:solidFill>
                  <a:schemeClr val="dk1"/>
                </a:solidFill>
                <a:highlight>
                  <a:schemeClr val="lt1"/>
                </a:highlight>
              </a:rPr>
              <a:t>Since areas grow and change over time, redistricting is the opportunity to reevaluate the districts:</a:t>
            </a:r>
          </a:p>
          <a:p>
            <a:pPr marL="731520" lvl="1" indent="-274320">
              <a:spcBef>
                <a:spcPts val="1000"/>
              </a:spcBef>
              <a:buSzPct val="100000"/>
              <a:buFont typeface="Arial"/>
              <a:buChar char="●"/>
            </a:pPr>
            <a:r>
              <a:rPr lang="en-US" sz="2600" dirty="0">
                <a:solidFill>
                  <a:schemeClr val="dk1"/>
                </a:solidFill>
                <a:highlight>
                  <a:schemeClr val="lt1"/>
                </a:highlight>
              </a:rPr>
              <a:t>equalize the population in each district </a:t>
            </a:r>
          </a:p>
          <a:p>
            <a:pPr marL="731520" lvl="1" indent="-274320">
              <a:spcBef>
                <a:spcPts val="1000"/>
              </a:spcBef>
              <a:buSzPct val="100000"/>
              <a:buFont typeface="Arial"/>
              <a:buChar char="●"/>
            </a:pPr>
            <a:r>
              <a:rPr lang="en-US" sz="2600" dirty="0">
                <a:solidFill>
                  <a:schemeClr val="dk1"/>
                </a:solidFill>
                <a:highlight>
                  <a:schemeClr val="lt1"/>
                </a:highlight>
              </a:rPr>
              <a:t>ensure districts comply with redistricting criteria </a:t>
            </a:r>
            <a:br>
              <a:rPr lang="en-US" sz="2600" dirty="0">
                <a:solidFill>
                  <a:schemeClr val="dk1"/>
                </a:solidFill>
                <a:highlight>
                  <a:schemeClr val="lt1"/>
                </a:highlight>
              </a:rPr>
            </a:br>
            <a:endParaRPr lang="en-US" sz="600" dirty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274320" indent="-274320">
              <a:spcBef>
                <a:spcPts val="1000"/>
              </a:spcBef>
              <a:buSzPct val="100000"/>
              <a:buFont typeface="Arial"/>
              <a:buChar char="●"/>
            </a:pPr>
            <a:r>
              <a:rPr lang="en-US" dirty="0">
                <a:solidFill>
                  <a:schemeClr val="dk1"/>
                </a:solidFill>
                <a:highlight>
                  <a:schemeClr val="lt1"/>
                </a:highlight>
              </a:rPr>
              <a:t>The Board of Supervisors is responsible for the adoption of the new districts. The new map requires a </a:t>
            </a:r>
            <a:r>
              <a:rPr lang="en-US" kern="1200" dirty="0">
                <a:solidFill>
                  <a:prstClr val="black"/>
                </a:solidFill>
                <a:highlight>
                  <a:schemeClr val="lt1"/>
                </a:highlight>
              </a:rPr>
              <a:t>two-thirds vote. </a:t>
            </a:r>
            <a:endParaRPr lang="en-US" sz="1400" kern="1200" dirty="0">
              <a:solidFill>
                <a:prstClr val="black"/>
              </a:solidFill>
              <a:highlight>
                <a:schemeClr val="lt1"/>
              </a:highlight>
              <a:latin typeface="Calibri"/>
            </a:endParaRPr>
          </a:p>
          <a:p>
            <a:pPr marL="274320" indent="-274320">
              <a:spcBef>
                <a:spcPts val="1000"/>
              </a:spcBef>
              <a:buSzPct val="100000"/>
              <a:buFont typeface="Arial"/>
              <a:buChar char="●"/>
            </a:pPr>
            <a:endParaRPr dirty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71101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95000"/>
              <a:buNone/>
            </a:pPr>
            <a:endParaRPr dirty="0"/>
          </a:p>
        </p:txBody>
      </p:sp>
      <p:pic>
        <p:nvPicPr>
          <p:cNvPr id="3" name="Graphic 2" descr="Map with pin">
            <a:extLst>
              <a:ext uri="{FF2B5EF4-FFF2-40B4-BE49-F238E27FC236}">
                <a16:creationId xmlns:a16="http://schemas.microsoft.com/office/drawing/2014/main" id="{BDED1538-2469-46C9-B74B-AE16FA2572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53874" y="820821"/>
            <a:ext cx="1077762" cy="1077762"/>
          </a:xfrm>
          <a:prstGeom prst="rect">
            <a:avLst/>
          </a:prstGeom>
        </p:spPr>
      </p:pic>
      <p:pic>
        <p:nvPicPr>
          <p:cNvPr id="5" name="Graphic 4" descr="Bank">
            <a:extLst>
              <a:ext uri="{FF2B5EF4-FFF2-40B4-BE49-F238E27FC236}">
                <a16:creationId xmlns:a16="http://schemas.microsoft.com/office/drawing/2014/main" id="{102D1840-F273-4682-8FD9-FBB1D03BD6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39474" y="932688"/>
            <a:ext cx="914400" cy="914400"/>
          </a:xfrm>
          <a:prstGeom prst="rect">
            <a:avLst/>
          </a:prstGeom>
        </p:spPr>
      </p:pic>
      <p:pic>
        <p:nvPicPr>
          <p:cNvPr id="7" name="Graphic 6" descr="Puzzle pieces">
            <a:extLst>
              <a:ext uri="{FF2B5EF4-FFF2-40B4-BE49-F238E27FC236}">
                <a16:creationId xmlns:a16="http://schemas.microsoft.com/office/drawing/2014/main" id="{0C69EB77-85AA-4B25-B83F-A397C79AFC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31636" y="820821"/>
            <a:ext cx="1077762" cy="10777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"/>
          <p:cNvSpPr txBox="1">
            <a:spLocks noGrp="1"/>
          </p:cNvSpPr>
          <p:nvPr>
            <p:ph type="title"/>
          </p:nvPr>
        </p:nvSpPr>
        <p:spPr>
          <a:xfrm>
            <a:off x="297951" y="425684"/>
            <a:ext cx="838884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n-US" sz="3400" b="1" i="1" dirty="0">
                <a:solidFill>
                  <a:schemeClr val="dk1"/>
                </a:solidFill>
              </a:rPr>
              <a:t>New State Law for Redistricting Process</a:t>
            </a:r>
            <a:endParaRPr sz="3400" b="1" i="1" dirty="0"/>
          </a:p>
        </p:txBody>
      </p:sp>
      <p:sp>
        <p:nvSpPr>
          <p:cNvPr id="136" name="Google Shape;136;p3"/>
          <p:cNvSpPr txBox="1">
            <a:spLocks noGrp="1"/>
          </p:cNvSpPr>
          <p:nvPr>
            <p:ph type="body" idx="1"/>
          </p:nvPr>
        </p:nvSpPr>
        <p:spPr>
          <a:xfrm>
            <a:off x="33688" y="1786287"/>
            <a:ext cx="9076623" cy="5249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indent="-45720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FAIR MAPS Act became law in October 2019 and stands for:</a:t>
            </a:r>
            <a:br>
              <a:rPr lang="en-US" dirty="0">
                <a:solidFill>
                  <a:schemeClr val="dk1"/>
                </a:solidFill>
              </a:rPr>
            </a:br>
            <a:r>
              <a:rPr lang="en-US" sz="2300" dirty="0">
                <a:solidFill>
                  <a:schemeClr val="dk1"/>
                </a:solidFill>
              </a:rPr>
              <a:t>“</a:t>
            </a:r>
            <a:r>
              <a:rPr lang="en-US" sz="2300" b="1" dirty="0">
                <a:solidFill>
                  <a:schemeClr val="dk1"/>
                </a:solidFill>
              </a:rPr>
              <a:t>F</a:t>
            </a:r>
            <a:r>
              <a:rPr lang="en-US" sz="2300" dirty="0">
                <a:solidFill>
                  <a:schemeClr val="dk1"/>
                </a:solidFill>
              </a:rPr>
              <a:t>air </a:t>
            </a:r>
            <a:r>
              <a:rPr lang="en-US" sz="2300" b="1" dirty="0">
                <a:solidFill>
                  <a:schemeClr val="dk1"/>
                </a:solidFill>
              </a:rPr>
              <a:t>A</a:t>
            </a:r>
            <a:r>
              <a:rPr lang="en-US" sz="2300" dirty="0">
                <a:solidFill>
                  <a:schemeClr val="dk1"/>
                </a:solidFill>
              </a:rPr>
              <a:t>nd </a:t>
            </a:r>
            <a:r>
              <a:rPr lang="en-US" sz="2300" b="1" dirty="0">
                <a:solidFill>
                  <a:schemeClr val="dk1"/>
                </a:solidFill>
              </a:rPr>
              <a:t>I</a:t>
            </a:r>
            <a:r>
              <a:rPr lang="en-US" sz="2300" dirty="0">
                <a:solidFill>
                  <a:schemeClr val="dk1"/>
                </a:solidFill>
              </a:rPr>
              <a:t>nclusive </a:t>
            </a:r>
            <a:r>
              <a:rPr lang="en-US" sz="2300" b="1" dirty="0">
                <a:solidFill>
                  <a:schemeClr val="dk1"/>
                </a:solidFill>
              </a:rPr>
              <a:t>R</a:t>
            </a:r>
            <a:r>
              <a:rPr lang="en-US" sz="2300" dirty="0">
                <a:solidFill>
                  <a:schemeClr val="dk1"/>
                </a:solidFill>
              </a:rPr>
              <a:t>edistricting for </a:t>
            </a:r>
            <a:r>
              <a:rPr lang="en-US" sz="2300" b="1" dirty="0">
                <a:solidFill>
                  <a:schemeClr val="dk1"/>
                </a:solidFill>
              </a:rPr>
              <a:t>M</a:t>
            </a:r>
            <a:r>
              <a:rPr lang="en-US" sz="2300" dirty="0">
                <a:solidFill>
                  <a:schemeClr val="dk1"/>
                </a:solidFill>
              </a:rPr>
              <a:t>unicipalities </a:t>
            </a:r>
            <a:r>
              <a:rPr lang="en-US" sz="2300" b="1" dirty="0">
                <a:solidFill>
                  <a:schemeClr val="dk1"/>
                </a:solidFill>
              </a:rPr>
              <a:t>A</a:t>
            </a:r>
            <a:r>
              <a:rPr lang="en-US" sz="2300" dirty="0">
                <a:solidFill>
                  <a:schemeClr val="dk1"/>
                </a:solidFill>
              </a:rPr>
              <a:t>nd </a:t>
            </a:r>
            <a:r>
              <a:rPr lang="en-US" sz="2300" b="1" dirty="0">
                <a:solidFill>
                  <a:schemeClr val="dk1"/>
                </a:solidFill>
              </a:rPr>
              <a:t>P</a:t>
            </a:r>
            <a:r>
              <a:rPr lang="en-US" sz="2300" dirty="0">
                <a:solidFill>
                  <a:schemeClr val="dk1"/>
                </a:solidFill>
              </a:rPr>
              <a:t>olitical </a:t>
            </a:r>
            <a:r>
              <a:rPr lang="en-US" sz="2300" b="1" dirty="0">
                <a:solidFill>
                  <a:schemeClr val="dk1"/>
                </a:solidFill>
              </a:rPr>
              <a:t>S</a:t>
            </a:r>
            <a:r>
              <a:rPr lang="en-US" sz="2300" dirty="0">
                <a:solidFill>
                  <a:schemeClr val="dk1"/>
                </a:solidFill>
              </a:rPr>
              <a:t>ubdivisions”</a:t>
            </a:r>
            <a:br>
              <a:rPr lang="en-US" sz="2300" dirty="0">
                <a:solidFill>
                  <a:schemeClr val="dk1"/>
                </a:solidFill>
              </a:rPr>
            </a:br>
            <a:br>
              <a:rPr lang="en-US" sz="1500" dirty="0">
                <a:solidFill>
                  <a:schemeClr val="dk1"/>
                </a:solidFill>
              </a:rPr>
            </a:br>
            <a:endParaRPr sz="1000" dirty="0">
              <a:solidFill>
                <a:schemeClr val="dk1"/>
              </a:solidFill>
            </a:endParaRPr>
          </a:p>
          <a:p>
            <a:pPr lvl="0" indent="-457200" algn="l" rtl="0">
              <a:lnSpc>
                <a:spcPct val="115000"/>
              </a:lnSpc>
              <a:spcBef>
                <a:spcPts val="360"/>
              </a:spcBef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dk1"/>
                </a:solidFill>
              </a:rPr>
              <a:t>Requirements of the new law (for cities and counties):</a:t>
            </a:r>
          </a:p>
          <a:p>
            <a:pPr lvl="1" indent="-45720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</a:rPr>
              <a:t>Website</a:t>
            </a:r>
          </a:p>
          <a:p>
            <a:pPr lvl="1" indent="-45720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</a:rPr>
              <a:t>Public hearings </a:t>
            </a:r>
            <a:r>
              <a:rPr lang="en-US" dirty="0">
                <a:solidFill>
                  <a:schemeClr val="dk1"/>
                </a:solidFill>
              </a:rPr>
              <a:t>(at least 4) </a:t>
            </a:r>
          </a:p>
          <a:p>
            <a:pPr lvl="1" indent="-45720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Post information with </a:t>
            </a:r>
            <a:r>
              <a:rPr lang="en-US" b="1" dirty="0">
                <a:solidFill>
                  <a:schemeClr val="dk1"/>
                </a:solidFill>
              </a:rPr>
              <a:t>advance notice</a:t>
            </a:r>
          </a:p>
          <a:p>
            <a:pPr lvl="1" indent="-45720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Make the process </a:t>
            </a:r>
            <a:r>
              <a:rPr lang="en-US" b="1" dirty="0">
                <a:solidFill>
                  <a:schemeClr val="dk1"/>
                </a:solidFill>
              </a:rPr>
              <a:t>publicly accessible </a:t>
            </a:r>
            <a:br>
              <a:rPr lang="en-US" b="1" dirty="0">
                <a:solidFill>
                  <a:schemeClr val="dk1"/>
                </a:solidFill>
              </a:rPr>
            </a:br>
            <a:r>
              <a:rPr lang="en-US" i="1" dirty="0">
                <a:solidFill>
                  <a:schemeClr val="dk1"/>
                </a:solidFill>
              </a:rPr>
              <a:t>(including applicable language translations and interpretation) </a:t>
            </a:r>
          </a:p>
          <a:p>
            <a:pPr lvl="1" indent="-45720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Accept </a:t>
            </a:r>
            <a:r>
              <a:rPr lang="en-US" b="1" dirty="0">
                <a:solidFill>
                  <a:schemeClr val="dk1"/>
                </a:solidFill>
              </a:rPr>
              <a:t>public input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-US" b="1" dirty="0">
                <a:solidFill>
                  <a:schemeClr val="dk1"/>
                </a:solidFill>
              </a:rPr>
              <a:t>in multiple forms</a:t>
            </a:r>
          </a:p>
          <a:p>
            <a:pPr lvl="1" indent="-45720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</a:rPr>
              <a:t>Outreach to local organizations, local media &amp; ethnic media </a:t>
            </a:r>
          </a:p>
          <a:p>
            <a:pPr marL="228600" lvl="0" indent="-201928">
              <a:lnSpc>
                <a:spcPct val="90000"/>
              </a:lnSpc>
              <a:spcBef>
                <a:spcPts val="1000"/>
              </a:spcBef>
              <a:buSzPts val="2000"/>
              <a:buFont typeface="Arial"/>
              <a:buChar char="•"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AD026BB5-2B9D-43C8-ABF9-0C5C24BA5904}"/>
              </a:ext>
            </a:extLst>
          </p:cNvPr>
          <p:cNvSpPr/>
          <p:nvPr/>
        </p:nvSpPr>
        <p:spPr>
          <a:xfrm>
            <a:off x="2233060" y="2574758"/>
            <a:ext cx="2723949" cy="3368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A1906F-3877-4F48-9246-C87AA407BD93}"/>
              </a:ext>
            </a:extLst>
          </p:cNvPr>
          <p:cNvSpPr txBox="1"/>
          <p:nvPr/>
        </p:nvSpPr>
        <p:spPr>
          <a:xfrm>
            <a:off x="5066899" y="2560319"/>
            <a:ext cx="3238902" cy="584775"/>
          </a:xfrm>
          <a:custGeom>
            <a:avLst/>
            <a:gdLst>
              <a:gd name="connsiteX0" fmla="*/ 0 w 3238902"/>
              <a:gd name="connsiteY0" fmla="*/ 0 h 584775"/>
              <a:gd name="connsiteX1" fmla="*/ 604595 w 3238902"/>
              <a:gd name="connsiteY1" fmla="*/ 0 h 584775"/>
              <a:gd name="connsiteX2" fmla="*/ 1079634 w 3238902"/>
              <a:gd name="connsiteY2" fmla="*/ 0 h 584775"/>
              <a:gd name="connsiteX3" fmla="*/ 1587062 w 3238902"/>
              <a:gd name="connsiteY3" fmla="*/ 0 h 584775"/>
              <a:gd name="connsiteX4" fmla="*/ 2191657 w 3238902"/>
              <a:gd name="connsiteY4" fmla="*/ 0 h 584775"/>
              <a:gd name="connsiteX5" fmla="*/ 2634307 w 3238902"/>
              <a:gd name="connsiteY5" fmla="*/ 0 h 584775"/>
              <a:gd name="connsiteX6" fmla="*/ 3238902 w 3238902"/>
              <a:gd name="connsiteY6" fmla="*/ 0 h 584775"/>
              <a:gd name="connsiteX7" fmla="*/ 3238902 w 3238902"/>
              <a:gd name="connsiteY7" fmla="*/ 584775 h 584775"/>
              <a:gd name="connsiteX8" fmla="*/ 2763863 w 3238902"/>
              <a:gd name="connsiteY8" fmla="*/ 584775 h 584775"/>
              <a:gd name="connsiteX9" fmla="*/ 2321213 w 3238902"/>
              <a:gd name="connsiteY9" fmla="*/ 584775 h 584775"/>
              <a:gd name="connsiteX10" fmla="*/ 1878563 w 3238902"/>
              <a:gd name="connsiteY10" fmla="*/ 584775 h 584775"/>
              <a:gd name="connsiteX11" fmla="*/ 1403524 w 3238902"/>
              <a:gd name="connsiteY11" fmla="*/ 584775 h 584775"/>
              <a:gd name="connsiteX12" fmla="*/ 928485 w 3238902"/>
              <a:gd name="connsiteY12" fmla="*/ 584775 h 584775"/>
              <a:gd name="connsiteX13" fmla="*/ 0 w 3238902"/>
              <a:gd name="connsiteY13" fmla="*/ 584775 h 584775"/>
              <a:gd name="connsiteX14" fmla="*/ 0 w 3238902"/>
              <a:gd name="connsiteY14" fmla="*/ 0 h 58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238902" h="584775" extrusionOk="0">
                <a:moveTo>
                  <a:pt x="0" y="0"/>
                </a:moveTo>
                <a:cubicBezTo>
                  <a:pt x="159349" y="-33785"/>
                  <a:pt x="463501" y="11171"/>
                  <a:pt x="604595" y="0"/>
                </a:cubicBezTo>
                <a:cubicBezTo>
                  <a:pt x="745690" y="-11171"/>
                  <a:pt x="859695" y="33431"/>
                  <a:pt x="1079634" y="0"/>
                </a:cubicBezTo>
                <a:cubicBezTo>
                  <a:pt x="1299573" y="-33431"/>
                  <a:pt x="1388415" y="43028"/>
                  <a:pt x="1587062" y="0"/>
                </a:cubicBezTo>
                <a:cubicBezTo>
                  <a:pt x="1785709" y="-43028"/>
                  <a:pt x="2052473" y="71144"/>
                  <a:pt x="2191657" y="0"/>
                </a:cubicBezTo>
                <a:cubicBezTo>
                  <a:pt x="2330841" y="-71144"/>
                  <a:pt x="2441326" y="28152"/>
                  <a:pt x="2634307" y="0"/>
                </a:cubicBezTo>
                <a:cubicBezTo>
                  <a:pt x="2827288" y="-28152"/>
                  <a:pt x="2979975" y="17363"/>
                  <a:pt x="3238902" y="0"/>
                </a:cubicBezTo>
                <a:cubicBezTo>
                  <a:pt x="3240698" y="291606"/>
                  <a:pt x="3171690" y="328382"/>
                  <a:pt x="3238902" y="584775"/>
                </a:cubicBezTo>
                <a:cubicBezTo>
                  <a:pt x="3131968" y="623163"/>
                  <a:pt x="2887839" y="532320"/>
                  <a:pt x="2763863" y="584775"/>
                </a:cubicBezTo>
                <a:cubicBezTo>
                  <a:pt x="2639887" y="637230"/>
                  <a:pt x="2413612" y="542488"/>
                  <a:pt x="2321213" y="584775"/>
                </a:cubicBezTo>
                <a:cubicBezTo>
                  <a:pt x="2228814" y="627062"/>
                  <a:pt x="2098705" y="565797"/>
                  <a:pt x="1878563" y="584775"/>
                </a:cubicBezTo>
                <a:cubicBezTo>
                  <a:pt x="1658421" y="603753"/>
                  <a:pt x="1520345" y="556818"/>
                  <a:pt x="1403524" y="584775"/>
                </a:cubicBezTo>
                <a:cubicBezTo>
                  <a:pt x="1286703" y="612732"/>
                  <a:pt x="1153849" y="562115"/>
                  <a:pt x="928485" y="584775"/>
                </a:cubicBezTo>
                <a:cubicBezTo>
                  <a:pt x="703121" y="607435"/>
                  <a:pt x="341124" y="549924"/>
                  <a:pt x="0" y="584775"/>
                </a:cubicBezTo>
                <a:cubicBezTo>
                  <a:pt x="-32747" y="398836"/>
                  <a:pt x="9502" y="292134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2496250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600" u="sng" dirty="0"/>
              <a:t>Goal</a:t>
            </a:r>
            <a:r>
              <a:rPr lang="en-US" sz="1600" dirty="0"/>
              <a:t>: to make Redistricting more </a:t>
            </a:r>
          </a:p>
          <a:p>
            <a:r>
              <a:rPr lang="en-US" sz="1600" dirty="0"/>
              <a:t>transparent &amp; accessible!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e3faf1f074_0_24"/>
          <p:cNvSpPr txBox="1">
            <a:spLocks noGrp="1"/>
          </p:cNvSpPr>
          <p:nvPr>
            <p:ph type="title"/>
          </p:nvPr>
        </p:nvSpPr>
        <p:spPr>
          <a:xfrm>
            <a:off x="457200" y="757302"/>
            <a:ext cx="8229600" cy="574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n-US" sz="3400" b="1" i="1" dirty="0">
                <a:solidFill>
                  <a:schemeClr val="dk1"/>
                </a:solidFill>
              </a:rPr>
              <a:t>What are the criteria to draw Districts?</a:t>
            </a:r>
            <a:endParaRPr sz="3400" b="1" i="1" dirty="0"/>
          </a:p>
        </p:txBody>
      </p:sp>
      <p:sp>
        <p:nvSpPr>
          <p:cNvPr id="180" name="Google Shape;180;ge3faf1f074_0_24"/>
          <p:cNvSpPr txBox="1">
            <a:spLocks noGrp="1"/>
          </p:cNvSpPr>
          <p:nvPr>
            <p:ph type="body" idx="1"/>
          </p:nvPr>
        </p:nvSpPr>
        <p:spPr>
          <a:xfrm>
            <a:off x="419902" y="1213863"/>
            <a:ext cx="8229600" cy="5402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chemeClr val="dk1"/>
                </a:solidFill>
              </a:rPr>
              <a:t>Criteria Ranked in Order of Priority (“to the extent practicable”)</a:t>
            </a:r>
            <a:br>
              <a:rPr lang="en-US" sz="2000" i="1" dirty="0">
                <a:solidFill>
                  <a:schemeClr val="dk1"/>
                </a:solidFill>
              </a:rPr>
            </a:br>
            <a:endParaRPr sz="2000" i="1" dirty="0"/>
          </a:p>
          <a:p>
            <a:pPr marL="5461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n-US" sz="2000" dirty="0">
                <a:solidFill>
                  <a:schemeClr val="dk1"/>
                </a:solidFill>
              </a:rPr>
              <a:t>Each district must have </a:t>
            </a:r>
            <a:r>
              <a:rPr lang="en-US" sz="2000" b="1" dirty="0">
                <a:solidFill>
                  <a:schemeClr val="dk1"/>
                </a:solidFill>
              </a:rPr>
              <a:t>equal population </a:t>
            </a:r>
            <a:br>
              <a:rPr lang="en-US" sz="2000" dirty="0">
                <a:solidFill>
                  <a:schemeClr val="dk1"/>
                </a:solidFill>
              </a:rPr>
            </a:br>
            <a:endParaRPr lang="en-US" sz="2000" dirty="0">
              <a:solidFill>
                <a:schemeClr val="dk1"/>
              </a:solidFill>
            </a:endParaRPr>
          </a:p>
          <a:p>
            <a:pPr marL="5461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n-US" sz="2000" dirty="0">
                <a:solidFill>
                  <a:schemeClr val="dk1"/>
                </a:solidFill>
              </a:rPr>
              <a:t>Comply with </a:t>
            </a:r>
            <a:r>
              <a:rPr lang="en-US" sz="2000" b="1" dirty="0">
                <a:solidFill>
                  <a:schemeClr val="dk1"/>
                </a:solidFill>
              </a:rPr>
              <a:t>Federal</a:t>
            </a:r>
            <a:r>
              <a:rPr lang="en-US" sz="2000" dirty="0">
                <a:solidFill>
                  <a:schemeClr val="dk1"/>
                </a:solidFill>
              </a:rPr>
              <a:t> </a:t>
            </a:r>
            <a:r>
              <a:rPr lang="en-US" sz="2000" b="1" dirty="0">
                <a:solidFill>
                  <a:schemeClr val="dk1"/>
                </a:solidFill>
              </a:rPr>
              <a:t>Voting Rights Act</a:t>
            </a:r>
            <a:r>
              <a:rPr lang="en-US" sz="2000" dirty="0">
                <a:solidFill>
                  <a:schemeClr val="dk1"/>
                </a:solidFill>
              </a:rPr>
              <a:t> </a:t>
            </a:r>
            <a:br>
              <a:rPr lang="en-US" sz="2000" dirty="0">
                <a:solidFill>
                  <a:schemeClr val="dk1"/>
                </a:solidFill>
              </a:rPr>
            </a:br>
            <a:r>
              <a:rPr lang="en-US" sz="2000" dirty="0">
                <a:solidFill>
                  <a:schemeClr val="dk1"/>
                </a:solidFill>
              </a:rPr>
              <a:t> </a:t>
            </a:r>
            <a:endParaRPr sz="1000" b="1" dirty="0">
              <a:solidFill>
                <a:schemeClr val="dk1"/>
              </a:solidFill>
            </a:endParaRPr>
          </a:p>
          <a:p>
            <a:pPr marL="5461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n-US" sz="100" dirty="0">
                <a:solidFill>
                  <a:schemeClr val="dk1"/>
                </a:solidFill>
              </a:rPr>
              <a:t>.</a:t>
            </a:r>
            <a:r>
              <a:rPr lang="en-US" sz="2000" b="1" dirty="0">
                <a:solidFill>
                  <a:schemeClr val="dk1"/>
                </a:solidFill>
              </a:rPr>
              <a:t>Contiguity</a:t>
            </a:r>
            <a:br>
              <a:rPr lang="en-US" sz="2000" dirty="0">
                <a:solidFill>
                  <a:schemeClr val="dk1"/>
                </a:solidFill>
              </a:rPr>
            </a:br>
            <a:endParaRPr sz="2000" dirty="0">
              <a:solidFill>
                <a:schemeClr val="dk1"/>
              </a:solidFill>
            </a:endParaRPr>
          </a:p>
          <a:p>
            <a:pPr marL="5461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n-US" sz="2000" dirty="0">
                <a:solidFill>
                  <a:schemeClr val="dk1"/>
                </a:solidFill>
              </a:rPr>
              <a:t>Minimize divisions of </a:t>
            </a:r>
            <a:r>
              <a:rPr lang="en-US" sz="2000" b="1" dirty="0">
                <a:solidFill>
                  <a:schemeClr val="dk1"/>
                </a:solidFill>
              </a:rPr>
              <a:t>neighborhoods</a:t>
            </a:r>
            <a:br>
              <a:rPr lang="en-US" sz="2000" b="1" dirty="0">
                <a:solidFill>
                  <a:schemeClr val="dk1"/>
                </a:solidFill>
              </a:rPr>
            </a:br>
            <a:r>
              <a:rPr lang="en-US" sz="2000" b="1" dirty="0">
                <a:solidFill>
                  <a:schemeClr val="dk1"/>
                </a:solidFill>
              </a:rPr>
              <a:t>&amp;</a:t>
            </a:r>
            <a:r>
              <a:rPr lang="en-US" sz="2000" dirty="0">
                <a:solidFill>
                  <a:schemeClr val="dk1"/>
                </a:solidFill>
              </a:rPr>
              <a:t> </a:t>
            </a:r>
            <a:r>
              <a:rPr lang="en-US" sz="2000" b="1" dirty="0">
                <a:solidFill>
                  <a:schemeClr val="dk1"/>
                </a:solidFill>
              </a:rPr>
              <a:t>Communities of Interest</a:t>
            </a:r>
            <a:r>
              <a:rPr lang="en-US" sz="2000" dirty="0">
                <a:solidFill>
                  <a:schemeClr val="dk1"/>
                </a:solidFill>
              </a:rPr>
              <a:t> </a:t>
            </a:r>
            <a:br>
              <a:rPr lang="en-US" sz="2000" dirty="0">
                <a:solidFill>
                  <a:schemeClr val="dk1"/>
                </a:solidFill>
              </a:rPr>
            </a:br>
            <a:r>
              <a:rPr lang="en-US" sz="1600" dirty="0">
                <a:solidFill>
                  <a:schemeClr val="dk1"/>
                </a:solidFill>
              </a:rPr>
              <a:t> </a:t>
            </a:r>
            <a:endParaRPr sz="1000" dirty="0">
              <a:solidFill>
                <a:schemeClr val="dk1"/>
              </a:solidFill>
            </a:endParaRPr>
          </a:p>
          <a:p>
            <a:pPr marL="546100" lvl="0" indent="-457200">
              <a:spcBef>
                <a:spcPts val="0"/>
              </a:spcBef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n-US" sz="2000" dirty="0">
                <a:solidFill>
                  <a:schemeClr val="dk1"/>
                </a:solidFill>
              </a:rPr>
              <a:t>Minimize divisions of </a:t>
            </a:r>
            <a:r>
              <a:rPr lang="en-US" sz="2000" b="1" dirty="0">
                <a:solidFill>
                  <a:schemeClr val="dk1"/>
                </a:solidFill>
              </a:rPr>
              <a:t>Cities </a:t>
            </a:r>
            <a:br>
              <a:rPr lang="en-US" sz="2000" b="1" dirty="0">
                <a:solidFill>
                  <a:schemeClr val="dk1"/>
                </a:solidFill>
              </a:rPr>
            </a:br>
            <a:r>
              <a:rPr lang="en-US" sz="2000" dirty="0">
                <a:solidFill>
                  <a:schemeClr val="dk1"/>
                </a:solidFill>
              </a:rPr>
              <a:t>and</a:t>
            </a:r>
            <a:r>
              <a:rPr lang="en-US" sz="2000" b="1" dirty="0">
                <a:solidFill>
                  <a:schemeClr val="dk1"/>
                </a:solidFill>
              </a:rPr>
              <a:t> Census Designated Places</a:t>
            </a:r>
            <a:br>
              <a:rPr lang="en-US" sz="2000" b="1" dirty="0">
                <a:solidFill>
                  <a:schemeClr val="dk1"/>
                </a:solidFill>
              </a:rPr>
            </a:br>
            <a:endParaRPr sz="1000" b="1" dirty="0">
              <a:solidFill>
                <a:schemeClr val="dk1"/>
              </a:solidFill>
            </a:endParaRPr>
          </a:p>
          <a:p>
            <a:pPr marL="5461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n-US" sz="2000" dirty="0">
                <a:solidFill>
                  <a:schemeClr val="dk1"/>
                </a:solidFill>
              </a:rPr>
              <a:t>Boundaries should be </a:t>
            </a:r>
            <a:r>
              <a:rPr lang="en-US" sz="2000" b="1" dirty="0">
                <a:solidFill>
                  <a:schemeClr val="dk1"/>
                </a:solidFill>
              </a:rPr>
              <a:t>easily identifiable and understandable</a:t>
            </a:r>
            <a:br>
              <a:rPr lang="en-US" sz="2000" b="1" dirty="0">
                <a:solidFill>
                  <a:schemeClr val="dk1"/>
                </a:solidFill>
              </a:rPr>
            </a:br>
            <a:r>
              <a:rPr lang="en-US" sz="1000" dirty="0">
                <a:solidFill>
                  <a:schemeClr val="dk1"/>
                </a:solidFill>
              </a:rPr>
              <a:t> </a:t>
            </a:r>
            <a:endParaRPr sz="1000" dirty="0">
              <a:solidFill>
                <a:schemeClr val="dk1"/>
              </a:solidFill>
            </a:endParaRPr>
          </a:p>
          <a:p>
            <a:pPr marL="5461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n-US" sz="2000" dirty="0">
                <a:solidFill>
                  <a:schemeClr val="dk1"/>
                </a:solidFill>
              </a:rPr>
              <a:t>Compactness</a:t>
            </a:r>
            <a:r>
              <a:rPr lang="en-US" sz="2000" b="1" dirty="0">
                <a:solidFill>
                  <a:schemeClr val="dk1"/>
                </a:solidFill>
              </a:rPr>
              <a:t>:</a:t>
            </a:r>
            <a:br>
              <a:rPr lang="en-US" sz="2000" b="1" dirty="0">
                <a:solidFill>
                  <a:schemeClr val="dk1"/>
                </a:solidFill>
              </a:rPr>
            </a:br>
            <a:endParaRPr sz="1600" i="1" dirty="0">
              <a:solidFill>
                <a:schemeClr val="dk1"/>
              </a:solidFill>
            </a:endParaRPr>
          </a:p>
          <a:p>
            <a:pPr marL="5461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n-US" sz="2000" dirty="0">
                <a:solidFill>
                  <a:schemeClr val="dk1"/>
                </a:solidFill>
              </a:rPr>
              <a:t>Do not favor </a:t>
            </a:r>
            <a:r>
              <a:rPr lang="en-US" sz="2200" dirty="0">
                <a:solidFill>
                  <a:schemeClr val="dk1"/>
                </a:solidFill>
              </a:rPr>
              <a:t>or discriminate against political parties</a:t>
            </a:r>
          </a:p>
          <a:p>
            <a:pPr marL="889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1800" i="1" dirty="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6CC8DE90-4ECE-4478-8B48-07574B46D966}"/>
              </a:ext>
            </a:extLst>
          </p:cNvPr>
          <p:cNvSpPr/>
          <p:nvPr/>
        </p:nvSpPr>
        <p:spPr>
          <a:xfrm>
            <a:off x="5712593" y="2462557"/>
            <a:ext cx="90477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8529450D-A1AB-4E2F-9B4C-24A19BE08FA5}"/>
              </a:ext>
            </a:extLst>
          </p:cNvPr>
          <p:cNvSpPr/>
          <p:nvPr/>
        </p:nvSpPr>
        <p:spPr>
          <a:xfrm>
            <a:off x="5844941" y="1834650"/>
            <a:ext cx="90477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B3091E-D173-41CA-BE90-A3F286F2D771}"/>
              </a:ext>
            </a:extLst>
          </p:cNvPr>
          <p:cNvSpPr txBox="1"/>
          <p:nvPr/>
        </p:nvSpPr>
        <p:spPr>
          <a:xfrm>
            <a:off x="6837547" y="1680276"/>
            <a:ext cx="1886551" cy="64633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8447764">
                  <a:custGeom>
                    <a:avLst/>
                    <a:gdLst>
                      <a:gd name="connsiteX0" fmla="*/ 0 w 1886551"/>
                      <a:gd name="connsiteY0" fmla="*/ 0 h 646331"/>
                      <a:gd name="connsiteX1" fmla="*/ 452772 w 1886551"/>
                      <a:gd name="connsiteY1" fmla="*/ 0 h 646331"/>
                      <a:gd name="connsiteX2" fmla="*/ 962141 w 1886551"/>
                      <a:gd name="connsiteY2" fmla="*/ 0 h 646331"/>
                      <a:gd name="connsiteX3" fmla="*/ 1471510 w 1886551"/>
                      <a:gd name="connsiteY3" fmla="*/ 0 h 646331"/>
                      <a:gd name="connsiteX4" fmla="*/ 1886551 w 1886551"/>
                      <a:gd name="connsiteY4" fmla="*/ 0 h 646331"/>
                      <a:gd name="connsiteX5" fmla="*/ 1886551 w 1886551"/>
                      <a:gd name="connsiteY5" fmla="*/ 310239 h 646331"/>
                      <a:gd name="connsiteX6" fmla="*/ 1886551 w 1886551"/>
                      <a:gd name="connsiteY6" fmla="*/ 646331 h 646331"/>
                      <a:gd name="connsiteX7" fmla="*/ 1433779 w 1886551"/>
                      <a:gd name="connsiteY7" fmla="*/ 646331 h 646331"/>
                      <a:gd name="connsiteX8" fmla="*/ 924410 w 1886551"/>
                      <a:gd name="connsiteY8" fmla="*/ 646331 h 646331"/>
                      <a:gd name="connsiteX9" fmla="*/ 415041 w 1886551"/>
                      <a:gd name="connsiteY9" fmla="*/ 646331 h 646331"/>
                      <a:gd name="connsiteX10" fmla="*/ 0 w 1886551"/>
                      <a:gd name="connsiteY10" fmla="*/ 646331 h 646331"/>
                      <a:gd name="connsiteX11" fmla="*/ 0 w 1886551"/>
                      <a:gd name="connsiteY11" fmla="*/ 336092 h 646331"/>
                      <a:gd name="connsiteX12" fmla="*/ 0 w 1886551"/>
                      <a:gd name="connsiteY12" fmla="*/ 0 h 6463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886551" h="646331" extrusionOk="0">
                        <a:moveTo>
                          <a:pt x="0" y="0"/>
                        </a:moveTo>
                        <a:cubicBezTo>
                          <a:pt x="140784" y="-7664"/>
                          <a:pt x="354578" y="22345"/>
                          <a:pt x="452772" y="0"/>
                        </a:cubicBezTo>
                        <a:cubicBezTo>
                          <a:pt x="550966" y="-22345"/>
                          <a:pt x="823442" y="15837"/>
                          <a:pt x="962141" y="0"/>
                        </a:cubicBezTo>
                        <a:cubicBezTo>
                          <a:pt x="1100840" y="-15837"/>
                          <a:pt x="1316932" y="20682"/>
                          <a:pt x="1471510" y="0"/>
                        </a:cubicBezTo>
                        <a:cubicBezTo>
                          <a:pt x="1626088" y="-20682"/>
                          <a:pt x="1802684" y="43515"/>
                          <a:pt x="1886551" y="0"/>
                        </a:cubicBezTo>
                        <a:cubicBezTo>
                          <a:pt x="1897972" y="109505"/>
                          <a:pt x="1849994" y="231696"/>
                          <a:pt x="1886551" y="310239"/>
                        </a:cubicBezTo>
                        <a:cubicBezTo>
                          <a:pt x="1923108" y="388782"/>
                          <a:pt x="1875962" y="518584"/>
                          <a:pt x="1886551" y="646331"/>
                        </a:cubicBezTo>
                        <a:cubicBezTo>
                          <a:pt x="1702561" y="664005"/>
                          <a:pt x="1639358" y="641325"/>
                          <a:pt x="1433779" y="646331"/>
                        </a:cubicBezTo>
                        <a:cubicBezTo>
                          <a:pt x="1228200" y="651337"/>
                          <a:pt x="1145954" y="633441"/>
                          <a:pt x="924410" y="646331"/>
                        </a:cubicBezTo>
                        <a:cubicBezTo>
                          <a:pt x="702866" y="659221"/>
                          <a:pt x="531125" y="643163"/>
                          <a:pt x="415041" y="646331"/>
                        </a:cubicBezTo>
                        <a:cubicBezTo>
                          <a:pt x="298957" y="649499"/>
                          <a:pt x="124479" y="621197"/>
                          <a:pt x="0" y="646331"/>
                        </a:cubicBezTo>
                        <a:cubicBezTo>
                          <a:pt x="-1782" y="519241"/>
                          <a:pt x="2689" y="461720"/>
                          <a:pt x="0" y="336092"/>
                        </a:cubicBezTo>
                        <a:cubicBezTo>
                          <a:pt x="-2689" y="210464"/>
                          <a:pt x="2666" y="7566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u="sng" dirty="0"/>
              <a:t>Total Population </a:t>
            </a:r>
          </a:p>
          <a:p>
            <a:pPr algn="ctr"/>
            <a:r>
              <a:rPr lang="en-US" sz="1800" dirty="0"/>
              <a:t>5 Districts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A199DC-567F-4480-B911-E9EE5E98C71F}"/>
              </a:ext>
            </a:extLst>
          </p:cNvPr>
          <p:cNvSpPr txBox="1"/>
          <p:nvPr/>
        </p:nvSpPr>
        <p:spPr>
          <a:xfrm>
            <a:off x="6687953" y="2438016"/>
            <a:ext cx="2300438" cy="646331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800" dirty="0"/>
              <a:t>Protect racial &amp; language minorities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D8DF18-638D-49C7-BC22-89F295F0DD28}"/>
              </a:ext>
            </a:extLst>
          </p:cNvPr>
          <p:cNvSpPr txBox="1"/>
          <p:nvPr/>
        </p:nvSpPr>
        <p:spPr>
          <a:xfrm>
            <a:off x="6396991" y="3499427"/>
            <a:ext cx="2704698" cy="830997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COI’s cannot include political parties, candidates or incumbents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D819BEC-EE4D-46ED-B03E-4BC072106800}"/>
              </a:ext>
            </a:extLst>
          </p:cNvPr>
          <p:cNvSpPr/>
          <p:nvPr/>
        </p:nvSpPr>
        <p:spPr>
          <a:xfrm>
            <a:off x="5392553" y="3697783"/>
            <a:ext cx="90477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D78095C7-80DD-411A-9B4A-10959A89FCAC}"/>
              </a:ext>
            </a:extLst>
          </p:cNvPr>
          <p:cNvSpPr/>
          <p:nvPr/>
        </p:nvSpPr>
        <p:spPr>
          <a:xfrm>
            <a:off x="2378241" y="3067379"/>
            <a:ext cx="90477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57C947-4189-4CA9-8336-FD6CE555C5DB}"/>
              </a:ext>
            </a:extLst>
          </p:cNvPr>
          <p:cNvSpPr txBox="1"/>
          <p:nvPr/>
        </p:nvSpPr>
        <p:spPr>
          <a:xfrm>
            <a:off x="3360420" y="2930259"/>
            <a:ext cx="2423160" cy="646331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dk1"/>
                </a:solidFill>
              </a:rPr>
              <a:t>all parts of the district must be adjacent</a:t>
            </a:r>
            <a:endParaRPr lang="en-US" sz="1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2FE7F9-315E-4FF7-8E25-33DB73B4F615}"/>
              </a:ext>
            </a:extLst>
          </p:cNvPr>
          <p:cNvSpPr txBox="1"/>
          <p:nvPr/>
        </p:nvSpPr>
        <p:spPr>
          <a:xfrm>
            <a:off x="7786840" y="6334185"/>
            <a:ext cx="1318660" cy="36933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8447764">
                  <a:custGeom>
                    <a:avLst/>
                    <a:gdLst>
                      <a:gd name="connsiteX0" fmla="*/ 0 w 1886551"/>
                      <a:gd name="connsiteY0" fmla="*/ 0 h 646331"/>
                      <a:gd name="connsiteX1" fmla="*/ 452772 w 1886551"/>
                      <a:gd name="connsiteY1" fmla="*/ 0 h 646331"/>
                      <a:gd name="connsiteX2" fmla="*/ 962141 w 1886551"/>
                      <a:gd name="connsiteY2" fmla="*/ 0 h 646331"/>
                      <a:gd name="connsiteX3" fmla="*/ 1471510 w 1886551"/>
                      <a:gd name="connsiteY3" fmla="*/ 0 h 646331"/>
                      <a:gd name="connsiteX4" fmla="*/ 1886551 w 1886551"/>
                      <a:gd name="connsiteY4" fmla="*/ 0 h 646331"/>
                      <a:gd name="connsiteX5" fmla="*/ 1886551 w 1886551"/>
                      <a:gd name="connsiteY5" fmla="*/ 310239 h 646331"/>
                      <a:gd name="connsiteX6" fmla="*/ 1886551 w 1886551"/>
                      <a:gd name="connsiteY6" fmla="*/ 646331 h 646331"/>
                      <a:gd name="connsiteX7" fmla="*/ 1433779 w 1886551"/>
                      <a:gd name="connsiteY7" fmla="*/ 646331 h 646331"/>
                      <a:gd name="connsiteX8" fmla="*/ 924410 w 1886551"/>
                      <a:gd name="connsiteY8" fmla="*/ 646331 h 646331"/>
                      <a:gd name="connsiteX9" fmla="*/ 415041 w 1886551"/>
                      <a:gd name="connsiteY9" fmla="*/ 646331 h 646331"/>
                      <a:gd name="connsiteX10" fmla="*/ 0 w 1886551"/>
                      <a:gd name="connsiteY10" fmla="*/ 646331 h 646331"/>
                      <a:gd name="connsiteX11" fmla="*/ 0 w 1886551"/>
                      <a:gd name="connsiteY11" fmla="*/ 336092 h 646331"/>
                      <a:gd name="connsiteX12" fmla="*/ 0 w 1886551"/>
                      <a:gd name="connsiteY12" fmla="*/ 0 h 6463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886551" h="646331" extrusionOk="0">
                        <a:moveTo>
                          <a:pt x="0" y="0"/>
                        </a:moveTo>
                        <a:cubicBezTo>
                          <a:pt x="140784" y="-7664"/>
                          <a:pt x="354578" y="22345"/>
                          <a:pt x="452772" y="0"/>
                        </a:cubicBezTo>
                        <a:cubicBezTo>
                          <a:pt x="550966" y="-22345"/>
                          <a:pt x="823442" y="15837"/>
                          <a:pt x="962141" y="0"/>
                        </a:cubicBezTo>
                        <a:cubicBezTo>
                          <a:pt x="1100840" y="-15837"/>
                          <a:pt x="1316932" y="20682"/>
                          <a:pt x="1471510" y="0"/>
                        </a:cubicBezTo>
                        <a:cubicBezTo>
                          <a:pt x="1626088" y="-20682"/>
                          <a:pt x="1802684" y="43515"/>
                          <a:pt x="1886551" y="0"/>
                        </a:cubicBezTo>
                        <a:cubicBezTo>
                          <a:pt x="1897972" y="109505"/>
                          <a:pt x="1849994" y="231696"/>
                          <a:pt x="1886551" y="310239"/>
                        </a:cubicBezTo>
                        <a:cubicBezTo>
                          <a:pt x="1923108" y="388782"/>
                          <a:pt x="1875962" y="518584"/>
                          <a:pt x="1886551" y="646331"/>
                        </a:cubicBezTo>
                        <a:cubicBezTo>
                          <a:pt x="1702561" y="664005"/>
                          <a:pt x="1639358" y="641325"/>
                          <a:pt x="1433779" y="646331"/>
                        </a:cubicBezTo>
                        <a:cubicBezTo>
                          <a:pt x="1228200" y="651337"/>
                          <a:pt x="1145954" y="633441"/>
                          <a:pt x="924410" y="646331"/>
                        </a:cubicBezTo>
                        <a:cubicBezTo>
                          <a:pt x="702866" y="659221"/>
                          <a:pt x="531125" y="643163"/>
                          <a:pt x="415041" y="646331"/>
                        </a:cubicBezTo>
                        <a:cubicBezTo>
                          <a:pt x="298957" y="649499"/>
                          <a:pt x="124479" y="621197"/>
                          <a:pt x="0" y="646331"/>
                        </a:cubicBezTo>
                        <a:cubicBezTo>
                          <a:pt x="-1782" y="519241"/>
                          <a:pt x="2689" y="461720"/>
                          <a:pt x="0" y="336092"/>
                        </a:cubicBezTo>
                        <a:cubicBezTo>
                          <a:pt x="-2689" y="210464"/>
                          <a:pt x="2666" y="7566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u="sng" dirty="0"/>
              <a:t>No politics!</a:t>
            </a:r>
            <a:endParaRPr lang="en-US" sz="1800" dirty="0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F2CF270D-D52E-481E-8B6F-0E4ABCE2CE98}"/>
              </a:ext>
            </a:extLst>
          </p:cNvPr>
          <p:cNvSpPr/>
          <p:nvPr/>
        </p:nvSpPr>
        <p:spPr>
          <a:xfrm>
            <a:off x="7265470" y="6422887"/>
            <a:ext cx="446774" cy="1538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28A4148A-BEDE-4AA2-8D43-A2102E1F99D7}"/>
              </a:ext>
            </a:extLst>
          </p:cNvPr>
          <p:cNvSpPr/>
          <p:nvPr/>
        </p:nvSpPr>
        <p:spPr>
          <a:xfrm>
            <a:off x="4586437" y="4568170"/>
            <a:ext cx="90477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5717CEC-0825-40DF-ACC7-B5AA6096D896}"/>
              </a:ext>
            </a:extLst>
          </p:cNvPr>
          <p:cNvSpPr txBox="1"/>
          <p:nvPr/>
        </p:nvSpPr>
        <p:spPr>
          <a:xfrm>
            <a:off x="5568675" y="4612374"/>
            <a:ext cx="3495575" cy="369332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800" dirty="0"/>
              <a:t>CDP = </a:t>
            </a:r>
            <a:r>
              <a:rPr lang="en-US" sz="1600" dirty="0"/>
              <a:t>unincorporated communities</a:t>
            </a:r>
            <a:endParaRPr lang="en-US" sz="1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EBD526-C47E-4CF4-91FB-14551B474771}"/>
              </a:ext>
            </a:extLst>
          </p:cNvPr>
          <p:cNvSpPr txBox="1"/>
          <p:nvPr/>
        </p:nvSpPr>
        <p:spPr>
          <a:xfrm>
            <a:off x="3278202" y="5646287"/>
            <a:ext cx="3200401" cy="646331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800" dirty="0"/>
              <a:t>Don’t bypass an area in favor of population further away.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557A32-1B55-4862-BA4E-316D70A6F363}"/>
              </a:ext>
            </a:extLst>
          </p:cNvPr>
          <p:cNvSpPr txBox="1"/>
          <p:nvPr/>
        </p:nvSpPr>
        <p:spPr>
          <a:xfrm>
            <a:off x="6555205" y="5646286"/>
            <a:ext cx="2539867" cy="646331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dk1"/>
                </a:solidFill>
              </a:rPr>
              <a:t>If it doesn’t conflict with preceding criteria</a:t>
            </a:r>
            <a:endParaRPr lang="en-US" sz="1800" dirty="0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D02A1EE7-E327-4079-BDF9-3F35FDCCB9B3}"/>
              </a:ext>
            </a:extLst>
          </p:cNvPr>
          <p:cNvSpPr/>
          <p:nvPr/>
        </p:nvSpPr>
        <p:spPr>
          <a:xfrm>
            <a:off x="2741289" y="5860765"/>
            <a:ext cx="446774" cy="1538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4" grpId="0" animBg="1"/>
      <p:bldP spid="5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19"/>
          <p:cNvSpPr txBox="1">
            <a:spLocks noGrp="1"/>
          </p:cNvSpPr>
          <p:nvPr>
            <p:ph type="body" idx="1"/>
          </p:nvPr>
        </p:nvSpPr>
        <p:spPr>
          <a:xfrm>
            <a:off x="212833" y="1886364"/>
            <a:ext cx="4705676" cy="3590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698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➢"/>
            </a:pPr>
            <a:r>
              <a:rPr lang="en-US" sz="2400" b="1" dirty="0">
                <a:solidFill>
                  <a:schemeClr val="dk1"/>
                </a:solidFill>
              </a:rPr>
              <a:t>Economic interests:  </a:t>
            </a:r>
            <a:endParaRPr sz="2400" b="1" dirty="0">
              <a:solidFill>
                <a:schemeClr val="dk1"/>
              </a:solidFill>
            </a:endParaRPr>
          </a:p>
          <a:p>
            <a:pPr marL="640080" lvl="1" indent="-269748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000" i="1" dirty="0">
                <a:solidFill>
                  <a:schemeClr val="dk1"/>
                </a:solidFill>
              </a:rPr>
              <a:t>Current situation </a:t>
            </a:r>
            <a:r>
              <a:rPr lang="en-US" sz="2000" dirty="0">
                <a:solidFill>
                  <a:schemeClr val="dk1"/>
                </a:solidFill>
              </a:rPr>
              <a:t>— common employment or economic opportunities (or lack thereof). </a:t>
            </a:r>
            <a:endParaRPr sz="2000" dirty="0">
              <a:solidFill>
                <a:schemeClr val="dk1"/>
              </a:solidFill>
            </a:endParaRPr>
          </a:p>
          <a:p>
            <a:pPr marL="640080" lvl="1" indent="-269748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000" i="1" dirty="0">
                <a:solidFill>
                  <a:schemeClr val="dk1"/>
                </a:solidFill>
              </a:rPr>
              <a:t>Goals</a:t>
            </a:r>
            <a:r>
              <a:rPr lang="en-US" sz="2000" dirty="0">
                <a:solidFill>
                  <a:schemeClr val="dk1"/>
                </a:solidFill>
              </a:rPr>
              <a:t> — expanding opportunities, development, bringing in jobs &amp; businesses, etc.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388" name="Google Shape;388;p19"/>
          <p:cNvSpPr txBox="1">
            <a:spLocks noGrp="1"/>
          </p:cNvSpPr>
          <p:nvPr>
            <p:ph type="body" idx="2"/>
          </p:nvPr>
        </p:nvSpPr>
        <p:spPr>
          <a:xfrm>
            <a:off x="4848700" y="1921450"/>
            <a:ext cx="4159469" cy="3450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➢"/>
            </a:pPr>
            <a:r>
              <a:rPr lang="en-US" sz="2400" b="1" dirty="0">
                <a:solidFill>
                  <a:schemeClr val="dk1"/>
                </a:solidFill>
              </a:rPr>
              <a:t>Social interests:  </a:t>
            </a:r>
          </a:p>
          <a:p>
            <a:pPr marL="669925" lvl="1" indent="-40925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000" i="1" dirty="0">
                <a:solidFill>
                  <a:schemeClr val="dk1"/>
                </a:solidFill>
              </a:rPr>
              <a:t>Current</a:t>
            </a:r>
            <a:r>
              <a:rPr lang="en-US" sz="2000" dirty="0">
                <a:solidFill>
                  <a:schemeClr val="dk1"/>
                </a:solidFill>
              </a:rPr>
              <a:t> — schools, culture, transportation, parks</a:t>
            </a:r>
          </a:p>
          <a:p>
            <a:pPr marL="669925" lvl="1" indent="-40925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000" i="1" dirty="0">
                <a:solidFill>
                  <a:schemeClr val="dk1"/>
                </a:solidFill>
              </a:rPr>
              <a:t>Goals</a:t>
            </a:r>
            <a:r>
              <a:rPr lang="en-US" sz="2000" dirty="0">
                <a:solidFill>
                  <a:schemeClr val="dk1"/>
                </a:solidFill>
              </a:rPr>
              <a:t> — improving recreation opportunities or public safety, etc.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389" name="Google Shape;389;p19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9702FF-E6F5-4D8D-BCB6-3F100A2965FC}"/>
              </a:ext>
            </a:extLst>
          </p:cNvPr>
          <p:cNvSpPr/>
          <p:nvPr/>
        </p:nvSpPr>
        <p:spPr>
          <a:xfrm>
            <a:off x="376436" y="1486254"/>
            <a:ext cx="83017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dk1"/>
                </a:solidFill>
              </a:rPr>
              <a:t>A geographic area comprised of residents who share similar </a:t>
            </a:r>
            <a:r>
              <a:rPr lang="en-US" sz="2000" dirty="0">
                <a:solidFill>
                  <a:schemeClr val="dk1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4"/>
                  </a:ext>
                </a:extLst>
              </a:rPr>
              <a:t>interests</a:t>
            </a:r>
          </a:p>
        </p:txBody>
      </p:sp>
      <p:sp>
        <p:nvSpPr>
          <p:cNvPr id="10" name="Google Shape;378;p17">
            <a:extLst>
              <a:ext uri="{FF2B5EF4-FFF2-40B4-BE49-F238E27FC236}">
                <a16:creationId xmlns:a16="http://schemas.microsoft.com/office/drawing/2014/main" id="{7659792B-E3DD-4B94-9F0E-2A6388C9B9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199" y="34325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400" i="1" dirty="0">
                <a:solidFill>
                  <a:schemeClr val="dk1"/>
                </a:solidFill>
              </a:rPr>
              <a:t>What is a Community of Interest?  (COI)</a:t>
            </a:r>
            <a:endParaRPr sz="3400" i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517492-711D-4BF2-AA66-4006D3214362}"/>
              </a:ext>
            </a:extLst>
          </p:cNvPr>
          <p:cNvSpPr/>
          <p:nvPr/>
        </p:nvSpPr>
        <p:spPr>
          <a:xfrm>
            <a:off x="212833" y="4511575"/>
            <a:ext cx="8686801" cy="203542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347345" lvl="0" indent="-342900">
              <a:spcBef>
                <a:spcPts val="52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dk1"/>
                </a:solidFill>
              </a:rPr>
              <a:t>Describe what defines your COI:</a:t>
            </a:r>
            <a:endParaRPr lang="en-US" sz="2800" b="1" dirty="0"/>
          </a:p>
          <a:p>
            <a:pPr marL="680847" lvl="1" indent="-342900">
              <a:spcBef>
                <a:spcPts val="520"/>
              </a:spcBef>
              <a:buClr>
                <a:schemeClr val="accent3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What bonds your community?</a:t>
            </a:r>
          </a:p>
          <a:p>
            <a:pPr marL="713232" lvl="1" indent="-342900">
              <a:lnSpc>
                <a:spcPct val="80000"/>
              </a:lnSpc>
              <a:spcBef>
                <a:spcPts val="48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What is your mission or commonality?</a:t>
            </a:r>
          </a:p>
          <a:p>
            <a:pPr marL="713232" lvl="1" indent="-342900">
              <a:lnSpc>
                <a:spcPct val="80000"/>
              </a:lnSpc>
              <a:spcBef>
                <a:spcPts val="48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What are your common goals?</a:t>
            </a:r>
          </a:p>
          <a:p>
            <a:pPr marL="713232" lvl="1" indent="-342900">
              <a:lnSpc>
                <a:spcPct val="80000"/>
              </a:lnSpc>
              <a:spcBef>
                <a:spcPts val="48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What is different outside of the boundaries of your COI?</a:t>
            </a:r>
          </a:p>
        </p:txBody>
      </p:sp>
      <p:pic>
        <p:nvPicPr>
          <p:cNvPr id="6" name="Graphic 5" descr="Cycle with people">
            <a:extLst>
              <a:ext uri="{FF2B5EF4-FFF2-40B4-BE49-F238E27FC236}">
                <a16:creationId xmlns:a16="http://schemas.microsoft.com/office/drawing/2014/main" id="{150A752A-D3B0-4B71-AD50-FD589569F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8544" y="4431661"/>
            <a:ext cx="1880170" cy="18801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e5d4919941_2_5"/>
          <p:cNvSpPr txBox="1">
            <a:spLocks noGrp="1"/>
          </p:cNvSpPr>
          <p:nvPr>
            <p:ph type="title"/>
          </p:nvPr>
        </p:nvSpPr>
        <p:spPr>
          <a:xfrm>
            <a:off x="467150" y="671275"/>
            <a:ext cx="8229600" cy="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lvl="0">
              <a:buClr>
                <a:schemeClr val="dk1"/>
              </a:buClr>
              <a:buSzPts val="5400"/>
            </a:pPr>
            <a:r>
              <a:rPr lang="en-US" sz="3400" i="1" dirty="0">
                <a:solidFill>
                  <a:schemeClr val="dk1"/>
                </a:solidFill>
              </a:rPr>
              <a:t>Alameda County Redistricting Timeline</a:t>
            </a:r>
            <a:endParaRPr sz="3400" i="1" dirty="0">
              <a:solidFill>
                <a:schemeClr val="dk1"/>
              </a:solidFill>
            </a:endParaRPr>
          </a:p>
        </p:txBody>
      </p:sp>
      <p:sp>
        <p:nvSpPr>
          <p:cNvPr id="460" name="Google Shape;460;ge5d4919941_2_5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950C2A-9DE9-44A8-8FEA-3DABC3A236D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984" y="1371775"/>
            <a:ext cx="9049016" cy="5486225"/>
          </a:xfrm>
          <a:prstGeom prst="rect">
            <a:avLst/>
          </a:prstGeom>
        </p:spPr>
      </p:pic>
      <p:pic>
        <p:nvPicPr>
          <p:cNvPr id="6" name="Graphic 5" descr="Daily calendar">
            <a:extLst>
              <a:ext uri="{FF2B5EF4-FFF2-40B4-BE49-F238E27FC236}">
                <a16:creationId xmlns:a16="http://schemas.microsoft.com/office/drawing/2014/main" id="{7F6D9D9A-8CBE-47F2-9DB6-CDACD014DB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40775" y="564325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e5d4919941_2_5"/>
          <p:cNvSpPr txBox="1">
            <a:spLocks noGrp="1"/>
          </p:cNvSpPr>
          <p:nvPr>
            <p:ph type="title"/>
          </p:nvPr>
        </p:nvSpPr>
        <p:spPr>
          <a:xfrm>
            <a:off x="467150" y="671275"/>
            <a:ext cx="8229600" cy="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lvl="0">
              <a:buClr>
                <a:schemeClr val="dk1"/>
              </a:buClr>
              <a:buSzPts val="5400"/>
            </a:pPr>
            <a:r>
              <a:rPr lang="en-US" sz="3400" i="1" dirty="0">
                <a:solidFill>
                  <a:schemeClr val="dk1"/>
                </a:solidFill>
              </a:rPr>
              <a:t>Alameda County Redistricting Timeline</a:t>
            </a:r>
            <a:endParaRPr sz="3400" i="1" dirty="0">
              <a:solidFill>
                <a:schemeClr val="dk1"/>
              </a:solidFill>
            </a:endParaRPr>
          </a:p>
        </p:txBody>
      </p:sp>
      <p:sp>
        <p:nvSpPr>
          <p:cNvPr id="460" name="Google Shape;460;ge5d4919941_2_5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 dirty="0"/>
          </a:p>
        </p:txBody>
      </p:sp>
      <p:pic>
        <p:nvPicPr>
          <p:cNvPr id="6" name="Graphic 5" descr="Daily calendar">
            <a:extLst>
              <a:ext uri="{FF2B5EF4-FFF2-40B4-BE49-F238E27FC236}">
                <a16:creationId xmlns:a16="http://schemas.microsoft.com/office/drawing/2014/main" id="{7F6D9D9A-8CBE-47F2-9DB6-CDACD014DB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40775" y="564325"/>
            <a:ext cx="914400" cy="9144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3B6C8DE-433B-4319-A38A-F51380658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61325"/>
              </p:ext>
            </p:extLst>
          </p:nvPr>
        </p:nvGraphicFramePr>
        <p:xfrm>
          <a:off x="275421" y="1738081"/>
          <a:ext cx="8681292" cy="4703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349">
                  <a:extLst>
                    <a:ext uri="{9D8B030D-6E8A-4147-A177-3AD203B41FA5}">
                      <a16:colId xmlns:a16="http://schemas.microsoft.com/office/drawing/2014/main" val="2944683401"/>
                    </a:ext>
                  </a:extLst>
                </a:gridCol>
                <a:gridCol w="5081943">
                  <a:extLst>
                    <a:ext uri="{9D8B030D-6E8A-4147-A177-3AD203B41FA5}">
                      <a16:colId xmlns:a16="http://schemas.microsoft.com/office/drawing/2014/main" val="3822379023"/>
                    </a:ext>
                  </a:extLst>
                </a:gridCol>
              </a:tblGrid>
              <a:tr h="879493">
                <a:tc gridSpan="2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All meetings are currently planned to be conducted virtually via https://bos.acgov.org/broadcast/</a:t>
                      </a: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687777"/>
                  </a:ext>
                </a:extLst>
              </a:tr>
              <a:tr h="629441">
                <a:tc>
                  <a:txBody>
                    <a:bodyPr/>
                    <a:lstStyle/>
                    <a:p>
                      <a:r>
                        <a:rPr lang="en-US" sz="1800" b="1" dirty="0"/>
                        <a:t>Public Input Meetings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Tuesday 9/21 at 6pm </a:t>
                      </a:r>
                    </a:p>
                    <a:p>
                      <a:pPr algn="l"/>
                      <a:r>
                        <a:rPr lang="en-US" sz="1600" dirty="0"/>
                        <a:t>Tuesday 10/12 at 12pm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16175"/>
                  </a:ext>
                </a:extLst>
              </a:tr>
              <a:tr h="629441">
                <a:tc>
                  <a:txBody>
                    <a:bodyPr/>
                    <a:lstStyle/>
                    <a:p>
                      <a:r>
                        <a:rPr lang="en-US" sz="1800" b="1" dirty="0"/>
                        <a:t>Meetings to Draw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Tuesday 10/26 at 6pm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642885"/>
                  </a:ext>
                </a:extLst>
              </a:tr>
              <a:tr h="707765">
                <a:tc>
                  <a:txBody>
                    <a:bodyPr/>
                    <a:lstStyle/>
                    <a:p>
                      <a:r>
                        <a:rPr lang="en-US" sz="1800" b="1" dirty="0"/>
                        <a:t>Draft Map Feedback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Tuesday 11/2 at 6pm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/>
                        <a:t>Tuesday 11/4 at 6pm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/>
                        <a:t>Tuesday 11/16 at 6pm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/>
                        <a:t>Tuesday 11/23 at 6pm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/>
                        <a:t>Tuesday 12/2 at 6pm</a:t>
                      </a:r>
                    </a:p>
                    <a:p>
                      <a:pPr algn="l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84086"/>
                  </a:ext>
                </a:extLst>
              </a:tr>
              <a:tr h="629441">
                <a:tc>
                  <a:txBody>
                    <a:bodyPr/>
                    <a:lstStyle/>
                    <a:p>
                      <a:r>
                        <a:rPr lang="en-US" sz="1800" b="1" dirty="0"/>
                        <a:t>Adoption of Final Districts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First Reading: Tuesday, December 7 at 12noon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/>
                        <a:t>Second Reading: Tuesday, December 14 at 12noon </a:t>
                      </a:r>
                    </a:p>
                    <a:p>
                      <a:pPr algn="l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492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7674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2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B96874EE47F54EADF5422594E31EE8" ma:contentTypeVersion="8" ma:contentTypeDescription="Create a new document." ma:contentTypeScope="" ma:versionID="68526d15e4668db2f28ee7d6bb314dbc">
  <xsd:schema xmlns:xsd="http://www.w3.org/2001/XMLSchema" xmlns:xs="http://www.w3.org/2001/XMLSchema" xmlns:p="http://schemas.microsoft.com/office/2006/metadata/properties" xmlns:ns2="bf709a58-1d91-4edb-aa17-64af9b0b9e52" targetNamespace="http://schemas.microsoft.com/office/2006/metadata/properties" ma:root="true" ma:fieldsID="b1ca44ada53d09d8e2f838821c2b50e8" ns2:_="">
    <xsd:import namespace="bf709a58-1d91-4edb-aa17-64af9b0b9e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09a58-1d91-4edb-aa17-64af9b0b9e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C4C0E9-00F0-4932-B98E-A4B9E48E6FE3}"/>
</file>

<file path=customXml/itemProps2.xml><?xml version="1.0" encoding="utf-8"?>
<ds:datastoreItem xmlns:ds="http://schemas.openxmlformats.org/officeDocument/2006/customXml" ds:itemID="{8D5A2484-9199-4265-9129-51D9FC3E1FBC}"/>
</file>

<file path=customXml/itemProps3.xml><?xml version="1.0" encoding="utf-8"?>
<ds:datastoreItem xmlns:ds="http://schemas.openxmlformats.org/officeDocument/2006/customXml" ds:itemID="{C3F00C38-2457-416F-A123-D0379578465A}"/>
</file>

<file path=docProps/app.xml><?xml version="1.0" encoding="utf-8"?>
<Properties xmlns="http://schemas.openxmlformats.org/officeDocument/2006/extended-properties" xmlns:vt="http://schemas.openxmlformats.org/officeDocument/2006/docPropsVTypes">
  <TotalTime>9215</TotalTime>
  <Words>1149</Words>
  <Application>Microsoft Office PowerPoint</Application>
  <PresentationFormat>On-screen Show (4:3)</PresentationFormat>
  <Paragraphs>144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Noto Sans Symbols</vt:lpstr>
      <vt:lpstr>Wingdings</vt:lpstr>
      <vt:lpstr>Default Theme</vt:lpstr>
      <vt:lpstr>PowerPoint Presentation</vt:lpstr>
      <vt:lpstr>PowerPoint Presentation</vt:lpstr>
      <vt:lpstr>Context:  What is the role of the Board of Supervisors? </vt:lpstr>
      <vt:lpstr>What is Redistricting?</vt:lpstr>
      <vt:lpstr>New State Law for Redistricting Process</vt:lpstr>
      <vt:lpstr>What are the criteria to draw Districts?</vt:lpstr>
      <vt:lpstr>What is a Community of Interest?  (COI)</vt:lpstr>
      <vt:lpstr>Alameda County Redistricting Timeline</vt:lpstr>
      <vt:lpstr>Alameda County Redistricting Timeline</vt:lpstr>
      <vt:lpstr>Why should you participate?</vt:lpstr>
      <vt:lpstr>Get Involved: Shape your future!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Redistricting in  Alameda County:  Project Overview</dc:title>
  <dc:creator>Judy Krueger</dc:creator>
  <cp:lastModifiedBy>Farmer, Casey, CDA</cp:lastModifiedBy>
  <cp:revision>31</cp:revision>
  <dcterms:created xsi:type="dcterms:W3CDTF">2016-06-08T20:57:33Z</dcterms:created>
  <dcterms:modified xsi:type="dcterms:W3CDTF">2021-08-26T16:00:12Z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0x010100F2B96874EE47F54EADF5422594E31EE8</vt:lpwstr>
  </property>
</Properties>
</file>