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slideLayouts/slideLayout9.xml" ContentType="application/vnd.openxmlformats-officedocument.presentationml.slideLayout+xml"/>
  <Override PartName="/ppt/notesSlides/notesSlide10.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Override PartName="/ppt/metadata" ContentType="application/binary"/>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3"/>
  </p:notesMasterIdLst>
  <p:sldIdLst>
    <p:sldId id="256" r:id="rId2"/>
    <p:sldId id="257" r:id="rId3"/>
    <p:sldId id="258" r:id="rId4"/>
    <p:sldId id="259" r:id="rId5"/>
    <p:sldId id="261" r:id="rId6"/>
    <p:sldId id="267" r:id="rId7"/>
    <p:sldId id="282" r:id="rId8"/>
    <p:sldId id="297" r:id="rId9"/>
    <p:sldId id="292" r:id="rId10"/>
    <p:sldId id="293" r:id="rId11"/>
    <p:sldId id="296" r:id="rId12"/>
  </p:sldIdLst>
  <p:sldSz cx="9144000" cy="6858000" type="screen4x3"/>
  <p:notesSz cx="6900863" cy="9291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5" roundtripDataSignature="AMtx7mh4SlEvkTIp9Vv2KTtbKge4OuSZ8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58E9CC-04CE-4FD7-B113-C5EBA91C452B}" v="122" dt="2021-08-26T15:59:02.7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86" autoAdjust="0"/>
    <p:restoredTop sz="94660" autoAdjust="0"/>
  </p:normalViewPr>
  <p:slideViewPr>
    <p:cSldViewPr snapToGrid="0">
      <p:cViewPr varScale="1">
        <p:scale>
          <a:sx n="75" d="100"/>
          <a:sy n="75" d="100"/>
        </p:scale>
        <p:origin x="90" y="714"/>
      </p:cViewPr>
      <p:guideLst>
        <p:guide orient="horz" pos="2160"/>
        <p:guide pos="2880"/>
      </p:guideLst>
    </p:cSldViewPr>
  </p:slideViewPr>
  <p:outlineViewPr>
    <p:cViewPr>
      <p:scale>
        <a:sx n="33" d="100"/>
        <a:sy n="33" d="100"/>
      </p:scale>
      <p:origin x="0" y="-10196"/>
    </p:cViewPr>
  </p:outlineViewPr>
  <p:notesTextViewPr>
    <p:cViewPr>
      <p:scale>
        <a:sx n="1" d="1"/>
        <a:sy n="1" d="1"/>
      </p:scale>
      <p:origin x="0" y="0"/>
    </p:cViewPr>
  </p:notesTextViewPr>
  <p:notesViewPr>
    <p:cSldViewPr snapToGrid="0">
      <p:cViewPr varScale="1">
        <p:scale>
          <a:sx n="50" d="100"/>
          <a:sy n="50" d="100"/>
        </p:scale>
        <p:origin x="2704" y="2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51" Type="http://schemas.microsoft.com/office/2015/10/relationships/revisionInfo" Target="revisionInfo.xml"/><Relationship Id="rId3" Type="http://schemas.openxmlformats.org/officeDocument/2006/relationships/slide" Target="slides/slide2.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46" Type="http://schemas.openxmlformats.org/officeDocument/2006/relationships/presProps" Target="presProps.xml"/><Relationship Id="rId2" Type="http://schemas.openxmlformats.org/officeDocument/2006/relationships/slide" Target="slides/slide1.xml"/><Relationship Id="rId54"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45" Type="http://customschemas.google.com/relationships/presentationmetadata" Target="metadata"/><Relationship Id="rId53" Type="http://schemas.openxmlformats.org/officeDocument/2006/relationships/customXml" Target="../customXml/item2.xml"/><Relationship Id="rId5" Type="http://schemas.openxmlformats.org/officeDocument/2006/relationships/slide" Target="slides/slide4.xml"/><Relationship Id="rId49" Type="http://schemas.openxmlformats.org/officeDocument/2006/relationships/tableStyles" Target="tableStyles.xml"/><Relationship Id="rId10" Type="http://schemas.openxmlformats.org/officeDocument/2006/relationships/slide" Target="slides/slide9.xml"/><Relationship Id="rId52"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4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rmer, Casey, CDA" userId="63c38c24-6431-46a4-bf0d-1bcf9387483f" providerId="ADAL" clId="{8858E9CC-04CE-4FD7-B113-C5EBA91C452B}"/>
    <pc:docChg chg="undo custSel addSld delSld modSld sldOrd">
      <pc:chgData name="Farmer, Casey, CDA" userId="63c38c24-6431-46a4-bf0d-1bcf9387483f" providerId="ADAL" clId="{8858E9CC-04CE-4FD7-B113-C5EBA91C452B}" dt="2021-08-26T16:00:07.190" v="7565" actId="403"/>
      <pc:docMkLst>
        <pc:docMk/>
      </pc:docMkLst>
      <pc:sldChg chg="addSp delSp modSp mod">
        <pc:chgData name="Farmer, Casey, CDA" userId="63c38c24-6431-46a4-bf0d-1bcf9387483f" providerId="ADAL" clId="{8858E9CC-04CE-4FD7-B113-C5EBA91C452B}" dt="2021-08-20T16:16:44.403" v="5461" actId="1076"/>
        <pc:sldMkLst>
          <pc:docMk/>
          <pc:sldMk cId="0" sldId="256"/>
        </pc:sldMkLst>
        <pc:spChg chg="add mod">
          <ac:chgData name="Farmer, Casey, CDA" userId="63c38c24-6431-46a4-bf0d-1bcf9387483f" providerId="ADAL" clId="{8858E9CC-04CE-4FD7-B113-C5EBA91C452B}" dt="2021-08-20T16:16:41.154" v="5460" actId="1076"/>
          <ac:spMkLst>
            <pc:docMk/>
            <pc:sldMk cId="0" sldId="256"/>
            <ac:spMk id="2" creationId="{19DC78FE-9BD7-47A4-9F73-AA6DED7F78A6}"/>
          </ac:spMkLst>
        </pc:spChg>
        <pc:spChg chg="add mod">
          <ac:chgData name="Farmer, Casey, CDA" userId="63c38c24-6431-46a4-bf0d-1bcf9387483f" providerId="ADAL" clId="{8858E9CC-04CE-4FD7-B113-C5EBA91C452B}" dt="2021-08-20T16:16:31.373" v="5459" actId="1076"/>
          <ac:spMkLst>
            <pc:docMk/>
            <pc:sldMk cId="0" sldId="256"/>
            <ac:spMk id="3" creationId="{AFC64F53-530C-4908-A4E3-C8F7521EFB8E}"/>
          </ac:spMkLst>
        </pc:spChg>
        <pc:spChg chg="add mod">
          <ac:chgData name="Farmer, Casey, CDA" userId="63c38c24-6431-46a4-bf0d-1bcf9387483f" providerId="ADAL" clId="{8858E9CC-04CE-4FD7-B113-C5EBA91C452B}" dt="2021-08-20T16:14:55.242" v="5360" actId="1076"/>
          <ac:spMkLst>
            <pc:docMk/>
            <pc:sldMk cId="0" sldId="256"/>
            <ac:spMk id="5" creationId="{CF353995-10B3-40C1-A068-690709748A34}"/>
          </ac:spMkLst>
        </pc:spChg>
        <pc:spChg chg="add del mod">
          <ac:chgData name="Farmer, Casey, CDA" userId="63c38c24-6431-46a4-bf0d-1bcf9387483f" providerId="ADAL" clId="{8858E9CC-04CE-4FD7-B113-C5EBA91C452B}" dt="2021-08-19T19:51:44.142" v="109" actId="478"/>
          <ac:spMkLst>
            <pc:docMk/>
            <pc:sldMk cId="0" sldId="256"/>
            <ac:spMk id="6" creationId="{7CD98025-B23D-4B11-B695-758A948562B3}"/>
          </ac:spMkLst>
        </pc:spChg>
        <pc:spChg chg="mod">
          <ac:chgData name="Farmer, Casey, CDA" userId="63c38c24-6431-46a4-bf0d-1bcf9387483f" providerId="ADAL" clId="{8858E9CC-04CE-4FD7-B113-C5EBA91C452B}" dt="2021-08-20T16:16:44.403" v="5461" actId="1076"/>
          <ac:spMkLst>
            <pc:docMk/>
            <pc:sldMk cId="0" sldId="256"/>
            <ac:spMk id="11" creationId="{E9657102-8082-4D7B-945B-B5CD7F03776A}"/>
          </ac:spMkLst>
        </pc:spChg>
        <pc:picChg chg="mod">
          <ac:chgData name="Farmer, Casey, CDA" userId="63c38c24-6431-46a4-bf0d-1bcf9387483f" providerId="ADAL" clId="{8858E9CC-04CE-4FD7-B113-C5EBA91C452B}" dt="2021-08-20T16:15:14.410" v="5366" actId="1076"/>
          <ac:picMkLst>
            <pc:docMk/>
            <pc:sldMk cId="0" sldId="256"/>
            <ac:picMk id="7" creationId="{E555AF97-B1F1-4D61-847C-FBFD5DEB1C88}"/>
          </ac:picMkLst>
        </pc:picChg>
      </pc:sldChg>
      <pc:sldChg chg="modSp mod">
        <pc:chgData name="Farmer, Casey, CDA" userId="63c38c24-6431-46a4-bf0d-1bcf9387483f" providerId="ADAL" clId="{8858E9CC-04CE-4FD7-B113-C5EBA91C452B}" dt="2021-08-24T18:43:41.157" v="7122" actId="1076"/>
        <pc:sldMkLst>
          <pc:docMk/>
          <pc:sldMk cId="0" sldId="257"/>
        </pc:sldMkLst>
        <pc:spChg chg="mod">
          <ac:chgData name="Farmer, Casey, CDA" userId="63c38c24-6431-46a4-bf0d-1bcf9387483f" providerId="ADAL" clId="{8858E9CC-04CE-4FD7-B113-C5EBA91C452B}" dt="2021-08-24T18:43:41.157" v="7122" actId="1076"/>
          <ac:spMkLst>
            <pc:docMk/>
            <pc:sldMk cId="0" sldId="257"/>
            <ac:spMk id="106" creationId="{00000000-0000-0000-0000-000000000000}"/>
          </ac:spMkLst>
        </pc:spChg>
        <pc:spChg chg="mod">
          <ac:chgData name="Farmer, Casey, CDA" userId="63c38c24-6431-46a4-bf0d-1bcf9387483f" providerId="ADAL" clId="{8858E9CC-04CE-4FD7-B113-C5EBA91C452B}" dt="2021-08-24T18:43:26.503" v="7118" actId="403"/>
          <ac:spMkLst>
            <pc:docMk/>
            <pc:sldMk cId="0" sldId="257"/>
            <ac:spMk id="107" creationId="{00000000-0000-0000-0000-000000000000}"/>
          </ac:spMkLst>
        </pc:spChg>
      </pc:sldChg>
      <pc:sldChg chg="addSp delSp modSp mod modNotesTx">
        <pc:chgData name="Farmer, Casey, CDA" userId="63c38c24-6431-46a4-bf0d-1bcf9387483f" providerId="ADAL" clId="{8858E9CC-04CE-4FD7-B113-C5EBA91C452B}" dt="2021-08-24T17:23:31.521" v="6943" actId="20577"/>
        <pc:sldMkLst>
          <pc:docMk/>
          <pc:sldMk cId="0" sldId="258"/>
        </pc:sldMkLst>
        <pc:spChg chg="mod">
          <ac:chgData name="Farmer, Casey, CDA" userId="63c38c24-6431-46a4-bf0d-1bcf9387483f" providerId="ADAL" clId="{8858E9CC-04CE-4FD7-B113-C5EBA91C452B}" dt="2021-08-24T17:22:23.771" v="6931" actId="1076"/>
          <ac:spMkLst>
            <pc:docMk/>
            <pc:sldMk cId="0" sldId="258"/>
            <ac:spMk id="113" creationId="{00000000-0000-0000-0000-000000000000}"/>
          </ac:spMkLst>
        </pc:spChg>
        <pc:spChg chg="mod">
          <ac:chgData name="Farmer, Casey, CDA" userId="63c38c24-6431-46a4-bf0d-1bcf9387483f" providerId="ADAL" clId="{8858E9CC-04CE-4FD7-B113-C5EBA91C452B}" dt="2021-08-24T17:23:31.521" v="6943" actId="20577"/>
          <ac:spMkLst>
            <pc:docMk/>
            <pc:sldMk cId="0" sldId="258"/>
            <ac:spMk id="114" creationId="{00000000-0000-0000-0000-000000000000}"/>
          </ac:spMkLst>
        </pc:spChg>
        <pc:spChg chg="del mod">
          <ac:chgData name="Farmer, Casey, CDA" userId="63c38c24-6431-46a4-bf0d-1bcf9387483f" providerId="ADAL" clId="{8858E9CC-04CE-4FD7-B113-C5EBA91C452B}" dt="2021-08-23T16:11:32.941" v="6524" actId="478"/>
          <ac:spMkLst>
            <pc:docMk/>
            <pc:sldMk cId="0" sldId="258"/>
            <ac:spMk id="115" creationId="{00000000-0000-0000-0000-000000000000}"/>
          </ac:spMkLst>
        </pc:spChg>
        <pc:picChg chg="add del mod">
          <ac:chgData name="Farmer, Casey, CDA" userId="63c38c24-6431-46a4-bf0d-1bcf9387483f" providerId="ADAL" clId="{8858E9CC-04CE-4FD7-B113-C5EBA91C452B}" dt="2021-08-19T20:24:32.623" v="184" actId="478"/>
          <ac:picMkLst>
            <pc:docMk/>
            <pc:sldMk cId="0" sldId="258"/>
            <ac:picMk id="2" creationId="{3D684146-8B42-4E37-86A4-AE934EFBB249}"/>
          </ac:picMkLst>
        </pc:picChg>
      </pc:sldChg>
      <pc:sldChg chg="addSp delSp modSp mod">
        <pc:chgData name="Farmer, Casey, CDA" userId="63c38c24-6431-46a4-bf0d-1bcf9387483f" providerId="ADAL" clId="{8858E9CC-04CE-4FD7-B113-C5EBA91C452B}" dt="2021-08-24T18:42:23.640" v="7117" actId="20577"/>
        <pc:sldMkLst>
          <pc:docMk/>
          <pc:sldMk cId="0" sldId="259"/>
        </pc:sldMkLst>
        <pc:spChg chg="mod">
          <ac:chgData name="Farmer, Casey, CDA" userId="63c38c24-6431-46a4-bf0d-1bcf9387483f" providerId="ADAL" clId="{8858E9CC-04CE-4FD7-B113-C5EBA91C452B}" dt="2021-08-19T21:10:40.170" v="1432" actId="113"/>
          <ac:spMkLst>
            <pc:docMk/>
            <pc:sldMk cId="0" sldId="259"/>
            <ac:spMk id="120" creationId="{00000000-0000-0000-0000-000000000000}"/>
          </ac:spMkLst>
        </pc:spChg>
        <pc:spChg chg="mod">
          <ac:chgData name="Farmer, Casey, CDA" userId="63c38c24-6431-46a4-bf0d-1bcf9387483f" providerId="ADAL" clId="{8858E9CC-04CE-4FD7-B113-C5EBA91C452B}" dt="2021-08-24T18:42:23.640" v="7117" actId="20577"/>
          <ac:spMkLst>
            <pc:docMk/>
            <pc:sldMk cId="0" sldId="259"/>
            <ac:spMk id="121" creationId="{00000000-0000-0000-0000-000000000000}"/>
          </ac:spMkLst>
        </pc:spChg>
        <pc:spChg chg="del">
          <ac:chgData name="Farmer, Casey, CDA" userId="63c38c24-6431-46a4-bf0d-1bcf9387483f" providerId="ADAL" clId="{8858E9CC-04CE-4FD7-B113-C5EBA91C452B}" dt="2021-08-23T16:11:20.706" v="6522" actId="478"/>
          <ac:spMkLst>
            <pc:docMk/>
            <pc:sldMk cId="0" sldId="259"/>
            <ac:spMk id="122" creationId="{00000000-0000-0000-0000-000000000000}"/>
          </ac:spMkLst>
        </pc:spChg>
        <pc:picChg chg="add mod">
          <ac:chgData name="Farmer, Casey, CDA" userId="63c38c24-6431-46a4-bf0d-1bcf9387483f" providerId="ADAL" clId="{8858E9CC-04CE-4FD7-B113-C5EBA91C452B}" dt="2021-08-24T18:08:08.836" v="7110" actId="1076"/>
          <ac:picMkLst>
            <pc:docMk/>
            <pc:sldMk cId="0" sldId="259"/>
            <ac:picMk id="3" creationId="{BDED1538-2469-46C9-B74B-AE16FA257212}"/>
          </ac:picMkLst>
        </pc:picChg>
        <pc:picChg chg="add mod">
          <ac:chgData name="Farmer, Casey, CDA" userId="63c38c24-6431-46a4-bf0d-1bcf9387483f" providerId="ADAL" clId="{8858E9CC-04CE-4FD7-B113-C5EBA91C452B}" dt="2021-08-24T18:07:54.219" v="7104" actId="1076"/>
          <ac:picMkLst>
            <pc:docMk/>
            <pc:sldMk cId="0" sldId="259"/>
            <ac:picMk id="5" creationId="{102D1840-F273-4682-8FD9-FBB1D03BD655}"/>
          </ac:picMkLst>
        </pc:picChg>
        <pc:picChg chg="add mod">
          <ac:chgData name="Farmer, Casey, CDA" userId="63c38c24-6431-46a4-bf0d-1bcf9387483f" providerId="ADAL" clId="{8858E9CC-04CE-4FD7-B113-C5EBA91C452B}" dt="2021-08-24T18:08:21.230" v="7114" actId="1076"/>
          <ac:picMkLst>
            <pc:docMk/>
            <pc:sldMk cId="0" sldId="259"/>
            <ac:picMk id="7" creationId="{0C69EB77-85AA-4B25-B83F-A397C79AFC6F}"/>
          </ac:picMkLst>
        </pc:picChg>
      </pc:sldChg>
      <pc:sldChg chg="del">
        <pc:chgData name="Farmer, Casey, CDA" userId="63c38c24-6431-46a4-bf0d-1bcf9387483f" providerId="ADAL" clId="{8858E9CC-04CE-4FD7-B113-C5EBA91C452B}" dt="2021-08-19T21:08:08.374" v="1307" actId="47"/>
        <pc:sldMkLst>
          <pc:docMk/>
          <pc:sldMk cId="0" sldId="260"/>
        </pc:sldMkLst>
      </pc:sldChg>
      <pc:sldChg chg="addSp delSp modSp mod modNotesTx">
        <pc:chgData name="Farmer, Casey, CDA" userId="63c38c24-6431-46a4-bf0d-1bcf9387483f" providerId="ADAL" clId="{8858E9CC-04CE-4FD7-B113-C5EBA91C452B}" dt="2021-08-23T16:11:47.129" v="6525" actId="478"/>
        <pc:sldMkLst>
          <pc:docMk/>
          <pc:sldMk cId="0" sldId="261"/>
        </pc:sldMkLst>
        <pc:spChg chg="add mod">
          <ac:chgData name="Farmer, Casey, CDA" userId="63c38c24-6431-46a4-bf0d-1bcf9387483f" providerId="ADAL" clId="{8858E9CC-04CE-4FD7-B113-C5EBA91C452B}" dt="2021-08-20T16:19:53.718" v="5601" actId="1076"/>
          <ac:spMkLst>
            <pc:docMk/>
            <pc:sldMk cId="0" sldId="261"/>
            <ac:spMk id="2" creationId="{AD026BB5-2B9D-43C8-ABF9-0C5C24BA5904}"/>
          </ac:spMkLst>
        </pc:spChg>
        <pc:spChg chg="add mod">
          <ac:chgData name="Farmer, Casey, CDA" userId="63c38c24-6431-46a4-bf0d-1bcf9387483f" providerId="ADAL" clId="{8858E9CC-04CE-4FD7-B113-C5EBA91C452B}" dt="2021-08-23T15:56:15.445" v="6289" actId="14100"/>
          <ac:spMkLst>
            <pc:docMk/>
            <pc:sldMk cId="0" sldId="261"/>
            <ac:spMk id="3" creationId="{19A1906F-3877-4F48-9246-C87AA407BD93}"/>
          </ac:spMkLst>
        </pc:spChg>
        <pc:spChg chg="mod">
          <ac:chgData name="Farmer, Casey, CDA" userId="63c38c24-6431-46a4-bf0d-1bcf9387483f" providerId="ADAL" clId="{8858E9CC-04CE-4FD7-B113-C5EBA91C452B}" dt="2021-08-19T22:33:58.918" v="3841" actId="1076"/>
          <ac:spMkLst>
            <pc:docMk/>
            <pc:sldMk cId="0" sldId="261"/>
            <ac:spMk id="135" creationId="{00000000-0000-0000-0000-000000000000}"/>
          </ac:spMkLst>
        </pc:spChg>
        <pc:spChg chg="mod">
          <ac:chgData name="Farmer, Casey, CDA" userId="63c38c24-6431-46a4-bf0d-1bcf9387483f" providerId="ADAL" clId="{8858E9CC-04CE-4FD7-B113-C5EBA91C452B}" dt="2021-08-23T15:58:32.023" v="6458" actId="20577"/>
          <ac:spMkLst>
            <pc:docMk/>
            <pc:sldMk cId="0" sldId="261"/>
            <ac:spMk id="136" creationId="{00000000-0000-0000-0000-000000000000}"/>
          </ac:spMkLst>
        </pc:spChg>
        <pc:spChg chg="del mod">
          <ac:chgData name="Farmer, Casey, CDA" userId="63c38c24-6431-46a4-bf0d-1bcf9387483f" providerId="ADAL" clId="{8858E9CC-04CE-4FD7-B113-C5EBA91C452B}" dt="2021-08-23T16:11:47.129" v="6525" actId="478"/>
          <ac:spMkLst>
            <pc:docMk/>
            <pc:sldMk cId="0" sldId="261"/>
            <ac:spMk id="137" creationId="{00000000-0000-0000-0000-000000000000}"/>
          </ac:spMkLst>
        </pc:spChg>
      </pc:sldChg>
      <pc:sldChg chg="modSp del mod">
        <pc:chgData name="Farmer, Casey, CDA" userId="63c38c24-6431-46a4-bf0d-1bcf9387483f" providerId="ADAL" clId="{8858E9CC-04CE-4FD7-B113-C5EBA91C452B}" dt="2021-08-19T21:29:06.826" v="1754" actId="47"/>
        <pc:sldMkLst>
          <pc:docMk/>
          <pc:sldMk cId="0" sldId="262"/>
        </pc:sldMkLst>
        <pc:spChg chg="mod">
          <ac:chgData name="Farmer, Casey, CDA" userId="63c38c24-6431-46a4-bf0d-1bcf9387483f" providerId="ADAL" clId="{8858E9CC-04CE-4FD7-B113-C5EBA91C452B}" dt="2021-08-19T21:26:51.275" v="1587" actId="21"/>
          <ac:spMkLst>
            <pc:docMk/>
            <pc:sldMk cId="0" sldId="262"/>
            <ac:spMk id="143" creationId="{00000000-0000-0000-0000-000000000000}"/>
          </ac:spMkLst>
        </pc:spChg>
      </pc:sldChg>
      <pc:sldChg chg="modSp del mod">
        <pc:chgData name="Farmer, Casey, CDA" userId="63c38c24-6431-46a4-bf0d-1bcf9387483f" providerId="ADAL" clId="{8858E9CC-04CE-4FD7-B113-C5EBA91C452B}" dt="2021-08-19T21:58:52.937" v="2916" actId="47"/>
        <pc:sldMkLst>
          <pc:docMk/>
          <pc:sldMk cId="0" sldId="263"/>
        </pc:sldMkLst>
        <pc:spChg chg="mod">
          <ac:chgData name="Farmer, Casey, CDA" userId="63c38c24-6431-46a4-bf0d-1bcf9387483f" providerId="ADAL" clId="{8858E9CC-04CE-4FD7-B113-C5EBA91C452B}" dt="2021-08-19T21:53:42.326" v="2534" actId="1076"/>
          <ac:spMkLst>
            <pc:docMk/>
            <pc:sldMk cId="0" sldId="263"/>
            <ac:spMk id="151" creationId="{00000000-0000-0000-0000-000000000000}"/>
          </ac:spMkLst>
        </pc:spChg>
      </pc:sldChg>
      <pc:sldChg chg="del">
        <pc:chgData name="Farmer, Casey, CDA" userId="63c38c24-6431-46a4-bf0d-1bcf9387483f" providerId="ADAL" clId="{8858E9CC-04CE-4FD7-B113-C5EBA91C452B}" dt="2021-08-19T22:16:50.174" v="3198" actId="47"/>
        <pc:sldMkLst>
          <pc:docMk/>
          <pc:sldMk cId="0" sldId="264"/>
        </pc:sldMkLst>
      </pc:sldChg>
      <pc:sldChg chg="del">
        <pc:chgData name="Farmer, Casey, CDA" userId="63c38c24-6431-46a4-bf0d-1bcf9387483f" providerId="ADAL" clId="{8858E9CC-04CE-4FD7-B113-C5EBA91C452B}" dt="2021-08-19T21:51:38.099" v="2504" actId="47"/>
        <pc:sldMkLst>
          <pc:docMk/>
          <pc:sldMk cId="0" sldId="265"/>
        </pc:sldMkLst>
      </pc:sldChg>
      <pc:sldChg chg="addSp delSp modSp del mod ord">
        <pc:chgData name="Farmer, Casey, CDA" userId="63c38c24-6431-46a4-bf0d-1bcf9387483f" providerId="ADAL" clId="{8858E9CC-04CE-4FD7-B113-C5EBA91C452B}" dt="2021-08-20T16:39:28.928" v="6182" actId="47"/>
        <pc:sldMkLst>
          <pc:docMk/>
          <pc:sldMk cId="0" sldId="266"/>
        </pc:sldMkLst>
        <pc:spChg chg="add del mod">
          <ac:chgData name="Farmer, Casey, CDA" userId="63c38c24-6431-46a4-bf0d-1bcf9387483f" providerId="ADAL" clId="{8858E9CC-04CE-4FD7-B113-C5EBA91C452B}" dt="2021-08-20T16:34:59.452" v="6105"/>
          <ac:spMkLst>
            <pc:docMk/>
            <pc:sldMk cId="0" sldId="266"/>
            <ac:spMk id="5" creationId="{EB7ECAA1-0487-4973-955A-D509132C5BDF}"/>
          </ac:spMkLst>
        </pc:spChg>
        <pc:spChg chg="mod">
          <ac:chgData name="Farmer, Casey, CDA" userId="63c38c24-6431-46a4-bf0d-1bcf9387483f" providerId="ADAL" clId="{8858E9CC-04CE-4FD7-B113-C5EBA91C452B}" dt="2021-08-19T22:30:54.160" v="3741" actId="1076"/>
          <ac:spMkLst>
            <pc:docMk/>
            <pc:sldMk cId="0" sldId="266"/>
            <ac:spMk id="172" creationId="{00000000-0000-0000-0000-000000000000}"/>
          </ac:spMkLst>
        </pc:spChg>
        <pc:spChg chg="del mod">
          <ac:chgData name="Farmer, Casey, CDA" userId="63c38c24-6431-46a4-bf0d-1bcf9387483f" providerId="ADAL" clId="{8858E9CC-04CE-4FD7-B113-C5EBA91C452B}" dt="2021-08-20T16:30:16.307" v="5854" actId="478"/>
          <ac:spMkLst>
            <pc:docMk/>
            <pc:sldMk cId="0" sldId="266"/>
            <ac:spMk id="173" creationId="{00000000-0000-0000-0000-000000000000}"/>
          </ac:spMkLst>
        </pc:spChg>
        <pc:graphicFrameChg chg="add del mod modGraphic">
          <ac:chgData name="Farmer, Casey, CDA" userId="63c38c24-6431-46a4-bf0d-1bcf9387483f" providerId="ADAL" clId="{8858E9CC-04CE-4FD7-B113-C5EBA91C452B}" dt="2021-08-20T16:35:12.488" v="6106" actId="21"/>
          <ac:graphicFrameMkLst>
            <pc:docMk/>
            <pc:sldMk cId="0" sldId="266"/>
            <ac:graphicFrameMk id="4" creationId="{2C318C24-547A-4499-821C-965C43EAD52C}"/>
          </ac:graphicFrameMkLst>
        </pc:graphicFrameChg>
        <pc:picChg chg="add del mod">
          <ac:chgData name="Farmer, Casey, CDA" userId="63c38c24-6431-46a4-bf0d-1bcf9387483f" providerId="ADAL" clId="{8858E9CC-04CE-4FD7-B113-C5EBA91C452B}" dt="2021-08-20T16:28:45.907" v="5835" actId="21"/>
          <ac:picMkLst>
            <pc:docMk/>
            <pc:sldMk cId="0" sldId="266"/>
            <ac:picMk id="3" creationId="{BCDE636F-5487-409C-995C-EA12140ECB0E}"/>
          </ac:picMkLst>
        </pc:picChg>
      </pc:sldChg>
      <pc:sldChg chg="addSp delSp modSp mod modAnim modNotesTx">
        <pc:chgData name="Farmer, Casey, CDA" userId="63c38c24-6431-46a4-bf0d-1bcf9387483f" providerId="ADAL" clId="{8858E9CC-04CE-4FD7-B113-C5EBA91C452B}" dt="2021-08-24T18:45:34.439" v="7135" actId="1037"/>
        <pc:sldMkLst>
          <pc:docMk/>
          <pc:sldMk cId="0" sldId="267"/>
        </pc:sldMkLst>
        <pc:spChg chg="add mod">
          <ac:chgData name="Farmer, Casey, CDA" userId="63c38c24-6431-46a4-bf0d-1bcf9387483f" providerId="ADAL" clId="{8858E9CC-04CE-4FD7-B113-C5EBA91C452B}" dt="2021-08-20T15:59:09.915" v="5040" actId="1076"/>
          <ac:spMkLst>
            <pc:docMk/>
            <pc:sldMk cId="0" sldId="267"/>
            <ac:spMk id="2" creationId="{6CC8DE90-4ECE-4478-8B48-07574B46D966}"/>
          </ac:spMkLst>
        </pc:spChg>
        <pc:spChg chg="add del mod">
          <ac:chgData name="Farmer, Casey, CDA" userId="63c38c24-6431-46a4-bf0d-1bcf9387483f" providerId="ADAL" clId="{8858E9CC-04CE-4FD7-B113-C5EBA91C452B}" dt="2021-08-19T22:43:33.312" v="4002"/>
          <ac:spMkLst>
            <pc:docMk/>
            <pc:sldMk cId="0" sldId="267"/>
            <ac:spMk id="3" creationId="{DFA14CA7-308A-46FF-BB95-5A6C3A096E00}"/>
          </ac:spMkLst>
        </pc:spChg>
        <pc:spChg chg="add mod">
          <ac:chgData name="Farmer, Casey, CDA" userId="63c38c24-6431-46a4-bf0d-1bcf9387483f" providerId="ADAL" clId="{8858E9CC-04CE-4FD7-B113-C5EBA91C452B}" dt="2021-08-20T15:59:01.126" v="5038" actId="1076"/>
          <ac:spMkLst>
            <pc:docMk/>
            <pc:sldMk cId="0" sldId="267"/>
            <ac:spMk id="4" creationId="{E0B3091E-D173-41CA-BE90-A3F286F2D771}"/>
          </ac:spMkLst>
        </pc:spChg>
        <pc:spChg chg="add mod">
          <ac:chgData name="Farmer, Casey, CDA" userId="63c38c24-6431-46a4-bf0d-1bcf9387483f" providerId="ADAL" clId="{8858E9CC-04CE-4FD7-B113-C5EBA91C452B}" dt="2021-08-20T15:59:15.549" v="5041" actId="1076"/>
          <ac:spMkLst>
            <pc:docMk/>
            <pc:sldMk cId="0" sldId="267"/>
            <ac:spMk id="5" creationId="{B7A199DC-567F-4480-B911-E9EE5E98C71F}"/>
          </ac:spMkLst>
        </pc:spChg>
        <pc:spChg chg="add mod">
          <ac:chgData name="Farmer, Casey, CDA" userId="63c38c24-6431-46a4-bf0d-1bcf9387483f" providerId="ADAL" clId="{8858E9CC-04CE-4FD7-B113-C5EBA91C452B}" dt="2021-08-20T15:58:55.609" v="5037" actId="1076"/>
          <ac:spMkLst>
            <pc:docMk/>
            <pc:sldMk cId="0" sldId="267"/>
            <ac:spMk id="6" creationId="{8529450D-A1AB-4E2F-9B4C-24A19BE08FA5}"/>
          </ac:spMkLst>
        </pc:spChg>
        <pc:spChg chg="add mod">
          <ac:chgData name="Farmer, Casey, CDA" userId="63c38c24-6431-46a4-bf0d-1bcf9387483f" providerId="ADAL" clId="{8858E9CC-04CE-4FD7-B113-C5EBA91C452B}" dt="2021-08-20T15:59:32.520" v="5046" actId="1076"/>
          <ac:spMkLst>
            <pc:docMk/>
            <pc:sldMk cId="0" sldId="267"/>
            <ac:spMk id="10" creationId="{71D8DF18-638D-49C7-BC22-89F295F0DD28}"/>
          </ac:spMkLst>
        </pc:spChg>
        <pc:spChg chg="add mod">
          <ac:chgData name="Farmer, Casey, CDA" userId="63c38c24-6431-46a4-bf0d-1bcf9387483f" providerId="ADAL" clId="{8858E9CC-04CE-4FD7-B113-C5EBA91C452B}" dt="2021-08-20T15:59:29.976" v="5045" actId="1076"/>
          <ac:spMkLst>
            <pc:docMk/>
            <pc:sldMk cId="0" sldId="267"/>
            <ac:spMk id="11" creationId="{DD819BEC-EE4D-46ED-B03E-4BC072106800}"/>
          </ac:spMkLst>
        </pc:spChg>
        <pc:spChg chg="add mod">
          <ac:chgData name="Farmer, Casey, CDA" userId="63c38c24-6431-46a4-bf0d-1bcf9387483f" providerId="ADAL" clId="{8858E9CC-04CE-4FD7-B113-C5EBA91C452B}" dt="2021-08-20T15:59:21.767" v="5043" actId="1076"/>
          <ac:spMkLst>
            <pc:docMk/>
            <pc:sldMk cId="0" sldId="267"/>
            <ac:spMk id="12" creationId="{D78095C7-80DD-411A-9B4A-10959A89FCAC}"/>
          </ac:spMkLst>
        </pc:spChg>
        <pc:spChg chg="add mod">
          <ac:chgData name="Farmer, Casey, CDA" userId="63c38c24-6431-46a4-bf0d-1bcf9387483f" providerId="ADAL" clId="{8858E9CC-04CE-4FD7-B113-C5EBA91C452B}" dt="2021-08-20T15:59:24.358" v="5044" actId="1076"/>
          <ac:spMkLst>
            <pc:docMk/>
            <pc:sldMk cId="0" sldId="267"/>
            <ac:spMk id="13" creationId="{2A57C947-4189-4CA9-8336-FD6CE555C5DB}"/>
          </ac:spMkLst>
        </pc:spChg>
        <pc:spChg chg="add del mod">
          <ac:chgData name="Farmer, Casey, CDA" userId="63c38c24-6431-46a4-bf0d-1bcf9387483f" providerId="ADAL" clId="{8858E9CC-04CE-4FD7-B113-C5EBA91C452B}" dt="2021-08-19T23:06:07.591" v="4550" actId="478"/>
          <ac:spMkLst>
            <pc:docMk/>
            <pc:sldMk cId="0" sldId="267"/>
            <ac:spMk id="14" creationId="{A7E40186-2A1B-4FA2-A10C-4785E3316047}"/>
          </ac:spMkLst>
        </pc:spChg>
        <pc:spChg chg="add mod">
          <ac:chgData name="Farmer, Casey, CDA" userId="63c38c24-6431-46a4-bf0d-1bcf9387483f" providerId="ADAL" clId="{8858E9CC-04CE-4FD7-B113-C5EBA91C452B}" dt="2021-08-20T16:03:59.993" v="5143" actId="1037"/>
          <ac:spMkLst>
            <pc:docMk/>
            <pc:sldMk cId="0" sldId="267"/>
            <ac:spMk id="15" creationId="{6A2FE7F9-315E-4FF7-8E25-33DB73B4F615}"/>
          </ac:spMkLst>
        </pc:spChg>
        <pc:spChg chg="add mod">
          <ac:chgData name="Farmer, Casey, CDA" userId="63c38c24-6431-46a4-bf0d-1bcf9387483f" providerId="ADAL" clId="{8858E9CC-04CE-4FD7-B113-C5EBA91C452B}" dt="2021-08-20T16:07:14.642" v="5266" actId="1076"/>
          <ac:spMkLst>
            <pc:docMk/>
            <pc:sldMk cId="0" sldId="267"/>
            <ac:spMk id="16" creationId="{F2CF270D-D52E-481E-8B6F-0E4ABCE2CE98}"/>
          </ac:spMkLst>
        </pc:spChg>
        <pc:spChg chg="add mod">
          <ac:chgData name="Farmer, Casey, CDA" userId="63c38c24-6431-46a4-bf0d-1bcf9387483f" providerId="ADAL" clId="{8858E9CC-04CE-4FD7-B113-C5EBA91C452B}" dt="2021-08-20T16:02:10.571" v="5048" actId="1076"/>
          <ac:spMkLst>
            <pc:docMk/>
            <pc:sldMk cId="0" sldId="267"/>
            <ac:spMk id="17" creationId="{28A4148A-BEDE-4AA2-8D43-A2102E1F99D7}"/>
          </ac:spMkLst>
        </pc:spChg>
        <pc:spChg chg="add mod">
          <ac:chgData name="Farmer, Casey, CDA" userId="63c38c24-6431-46a4-bf0d-1bcf9387483f" providerId="ADAL" clId="{8858E9CC-04CE-4FD7-B113-C5EBA91C452B}" dt="2021-08-24T18:45:34.439" v="7135" actId="1037"/>
          <ac:spMkLst>
            <pc:docMk/>
            <pc:sldMk cId="0" sldId="267"/>
            <ac:spMk id="18" creationId="{85717CEC-0825-40DF-ACC7-B5AA6096D896}"/>
          </ac:spMkLst>
        </pc:spChg>
        <pc:spChg chg="add mod">
          <ac:chgData name="Farmer, Casey, CDA" userId="63c38c24-6431-46a4-bf0d-1bcf9387483f" providerId="ADAL" clId="{8858E9CC-04CE-4FD7-B113-C5EBA91C452B}" dt="2021-08-20T16:07:40.631" v="5272" actId="1076"/>
          <ac:spMkLst>
            <pc:docMk/>
            <pc:sldMk cId="0" sldId="267"/>
            <ac:spMk id="19" creationId="{66EBD526-C47E-4CF4-91FB-14551B474771}"/>
          </ac:spMkLst>
        </pc:spChg>
        <pc:spChg chg="add mod">
          <ac:chgData name="Farmer, Casey, CDA" userId="63c38c24-6431-46a4-bf0d-1bcf9387483f" providerId="ADAL" clId="{8858E9CC-04CE-4FD7-B113-C5EBA91C452B}" dt="2021-08-20T16:07:46.162" v="5273" actId="1076"/>
          <ac:spMkLst>
            <pc:docMk/>
            <pc:sldMk cId="0" sldId="267"/>
            <ac:spMk id="20" creationId="{A6557A32-1B55-4862-BA4E-316D70A6F363}"/>
          </ac:spMkLst>
        </pc:spChg>
        <pc:spChg chg="add mod">
          <ac:chgData name="Farmer, Casey, CDA" userId="63c38c24-6431-46a4-bf0d-1bcf9387483f" providerId="ADAL" clId="{8858E9CC-04CE-4FD7-B113-C5EBA91C452B}" dt="2021-08-24T17:27:22.224" v="6986" actId="1038"/>
          <ac:spMkLst>
            <pc:docMk/>
            <pc:sldMk cId="0" sldId="267"/>
            <ac:spMk id="21" creationId="{D02A1EE7-E327-4079-BDF9-3F35FDCCB9B3}"/>
          </ac:spMkLst>
        </pc:spChg>
        <pc:spChg chg="mod">
          <ac:chgData name="Farmer, Casey, CDA" userId="63c38c24-6431-46a4-bf0d-1bcf9387483f" providerId="ADAL" clId="{8858E9CC-04CE-4FD7-B113-C5EBA91C452B}" dt="2021-08-20T15:58:34.362" v="5032" actId="113"/>
          <ac:spMkLst>
            <pc:docMk/>
            <pc:sldMk cId="0" sldId="267"/>
            <ac:spMk id="179" creationId="{00000000-0000-0000-0000-000000000000}"/>
          </ac:spMkLst>
        </pc:spChg>
        <pc:spChg chg="mod">
          <ac:chgData name="Farmer, Casey, CDA" userId="63c38c24-6431-46a4-bf0d-1bcf9387483f" providerId="ADAL" clId="{8858E9CC-04CE-4FD7-B113-C5EBA91C452B}" dt="2021-08-20T16:11:53.748" v="5287" actId="113"/>
          <ac:spMkLst>
            <pc:docMk/>
            <pc:sldMk cId="0" sldId="267"/>
            <ac:spMk id="180" creationId="{00000000-0000-0000-0000-000000000000}"/>
          </ac:spMkLst>
        </pc:spChg>
        <pc:spChg chg="add del mod">
          <ac:chgData name="Farmer, Casey, CDA" userId="63c38c24-6431-46a4-bf0d-1bcf9387483f" providerId="ADAL" clId="{8858E9CC-04CE-4FD7-B113-C5EBA91C452B}" dt="2021-08-23T16:11:15.105" v="6521" actId="478"/>
          <ac:spMkLst>
            <pc:docMk/>
            <pc:sldMk cId="0" sldId="267"/>
            <ac:spMk id="181" creationId="{00000000-0000-0000-0000-000000000000}"/>
          </ac:spMkLst>
        </pc:spChg>
      </pc:sldChg>
      <pc:sldChg chg="del">
        <pc:chgData name="Farmer, Casey, CDA" userId="63c38c24-6431-46a4-bf0d-1bcf9387483f" providerId="ADAL" clId="{8858E9CC-04CE-4FD7-B113-C5EBA91C452B}" dt="2021-08-19T22:50:46.082" v="4241" actId="47"/>
        <pc:sldMkLst>
          <pc:docMk/>
          <pc:sldMk cId="0" sldId="268"/>
        </pc:sldMkLst>
      </pc:sldChg>
      <pc:sldChg chg="del">
        <pc:chgData name="Farmer, Casey, CDA" userId="63c38c24-6431-46a4-bf0d-1bcf9387483f" providerId="ADAL" clId="{8858E9CC-04CE-4FD7-B113-C5EBA91C452B}" dt="2021-08-19T22:50:46.155" v="4242" actId="47"/>
        <pc:sldMkLst>
          <pc:docMk/>
          <pc:sldMk cId="0" sldId="269"/>
        </pc:sldMkLst>
      </pc:sldChg>
      <pc:sldChg chg="del">
        <pc:chgData name="Farmer, Casey, CDA" userId="63c38c24-6431-46a4-bf0d-1bcf9387483f" providerId="ADAL" clId="{8858E9CC-04CE-4FD7-B113-C5EBA91C452B}" dt="2021-08-19T22:51:27.376" v="4243" actId="47"/>
        <pc:sldMkLst>
          <pc:docMk/>
          <pc:sldMk cId="0" sldId="270"/>
        </pc:sldMkLst>
      </pc:sldChg>
      <pc:sldChg chg="modSp del mod">
        <pc:chgData name="Farmer, Casey, CDA" userId="63c38c24-6431-46a4-bf0d-1bcf9387483f" providerId="ADAL" clId="{8858E9CC-04CE-4FD7-B113-C5EBA91C452B}" dt="2021-08-19T22:52:40.506" v="4294" actId="47"/>
        <pc:sldMkLst>
          <pc:docMk/>
          <pc:sldMk cId="0" sldId="271"/>
        </pc:sldMkLst>
        <pc:spChg chg="mod">
          <ac:chgData name="Farmer, Casey, CDA" userId="63c38c24-6431-46a4-bf0d-1bcf9387483f" providerId="ADAL" clId="{8858E9CC-04CE-4FD7-B113-C5EBA91C452B}" dt="2021-08-19T22:52:12.319" v="4272" actId="27636"/>
          <ac:spMkLst>
            <pc:docMk/>
            <pc:sldMk cId="0" sldId="271"/>
            <ac:spMk id="213" creationId="{00000000-0000-0000-0000-000000000000}"/>
          </ac:spMkLst>
        </pc:spChg>
      </pc:sldChg>
      <pc:sldChg chg="modSp del mod">
        <pc:chgData name="Farmer, Casey, CDA" userId="63c38c24-6431-46a4-bf0d-1bcf9387483f" providerId="ADAL" clId="{8858E9CC-04CE-4FD7-B113-C5EBA91C452B}" dt="2021-08-19T22:53:22.691" v="4323" actId="47"/>
        <pc:sldMkLst>
          <pc:docMk/>
          <pc:sldMk cId="0" sldId="272"/>
        </pc:sldMkLst>
        <pc:spChg chg="mod">
          <ac:chgData name="Farmer, Casey, CDA" userId="63c38c24-6431-46a4-bf0d-1bcf9387483f" providerId="ADAL" clId="{8858E9CC-04CE-4FD7-B113-C5EBA91C452B}" dt="2021-08-19T22:53:01.661" v="4295" actId="21"/>
          <ac:spMkLst>
            <pc:docMk/>
            <pc:sldMk cId="0" sldId="272"/>
            <ac:spMk id="221" creationId="{00000000-0000-0000-0000-000000000000}"/>
          </ac:spMkLst>
        </pc:spChg>
      </pc:sldChg>
      <pc:sldChg chg="addSp delSp modSp del mod">
        <pc:chgData name="Farmer, Casey, CDA" userId="63c38c24-6431-46a4-bf0d-1bcf9387483f" providerId="ADAL" clId="{8858E9CC-04CE-4FD7-B113-C5EBA91C452B}" dt="2021-08-23T15:55:49.008" v="6276" actId="47"/>
        <pc:sldMkLst>
          <pc:docMk/>
          <pc:sldMk cId="0" sldId="273"/>
        </pc:sldMkLst>
        <pc:spChg chg="add del mod">
          <ac:chgData name="Farmer, Casey, CDA" userId="63c38c24-6431-46a4-bf0d-1bcf9387483f" providerId="ADAL" clId="{8858E9CC-04CE-4FD7-B113-C5EBA91C452B}" dt="2021-08-19T22:57:59.024" v="4398" actId="478"/>
          <ac:spMkLst>
            <pc:docMk/>
            <pc:sldMk cId="0" sldId="273"/>
            <ac:spMk id="3" creationId="{16CC1470-1B1E-4F0B-8979-2278F176CAD9}"/>
          </ac:spMkLst>
        </pc:spChg>
        <pc:spChg chg="add del mod">
          <ac:chgData name="Farmer, Casey, CDA" userId="63c38c24-6431-46a4-bf0d-1bcf9387483f" providerId="ADAL" clId="{8858E9CC-04CE-4FD7-B113-C5EBA91C452B}" dt="2021-08-19T23:14:34.364" v="4795" actId="1076"/>
          <ac:spMkLst>
            <pc:docMk/>
            <pc:sldMk cId="0" sldId="273"/>
            <ac:spMk id="5" creationId="{0CDE0729-FBAD-4E6E-9656-F1F7127E2B77}"/>
          </ac:spMkLst>
        </pc:spChg>
        <pc:spChg chg="add del mod">
          <ac:chgData name="Farmer, Casey, CDA" userId="63c38c24-6431-46a4-bf0d-1bcf9387483f" providerId="ADAL" clId="{8858E9CC-04CE-4FD7-B113-C5EBA91C452B}" dt="2021-08-19T22:56:11.777" v="4379"/>
          <ac:spMkLst>
            <pc:docMk/>
            <pc:sldMk cId="0" sldId="273"/>
            <ac:spMk id="9" creationId="{51352F34-6F1A-42EF-BBFA-CF57D3379443}"/>
          </ac:spMkLst>
        </pc:spChg>
        <pc:spChg chg="mod">
          <ac:chgData name="Farmer, Casey, CDA" userId="63c38c24-6431-46a4-bf0d-1bcf9387483f" providerId="ADAL" clId="{8858E9CC-04CE-4FD7-B113-C5EBA91C452B}" dt="2021-08-19T22:54:42.876" v="4342"/>
          <ac:spMkLst>
            <pc:docMk/>
            <pc:sldMk cId="0" sldId="273"/>
            <ac:spMk id="11" creationId="{212CAC7F-234C-4F2F-9F90-A05E9CFBBF3D}"/>
          </ac:spMkLst>
        </pc:spChg>
        <pc:spChg chg="mod">
          <ac:chgData name="Farmer, Casey, CDA" userId="63c38c24-6431-46a4-bf0d-1bcf9387483f" providerId="ADAL" clId="{8858E9CC-04CE-4FD7-B113-C5EBA91C452B}" dt="2021-08-19T22:54:42.876" v="4342"/>
          <ac:spMkLst>
            <pc:docMk/>
            <pc:sldMk cId="0" sldId="273"/>
            <ac:spMk id="12" creationId="{8BF5C41A-324F-46A4-989E-31600227BC58}"/>
          </ac:spMkLst>
        </pc:spChg>
        <pc:spChg chg="mod">
          <ac:chgData name="Farmer, Casey, CDA" userId="63c38c24-6431-46a4-bf0d-1bcf9387483f" providerId="ADAL" clId="{8858E9CC-04CE-4FD7-B113-C5EBA91C452B}" dt="2021-08-19T22:54:42.876" v="4342"/>
          <ac:spMkLst>
            <pc:docMk/>
            <pc:sldMk cId="0" sldId="273"/>
            <ac:spMk id="13" creationId="{7F8207E7-12BC-450D-9D48-6DAA392F644C}"/>
          </ac:spMkLst>
        </pc:spChg>
        <pc:spChg chg="mod">
          <ac:chgData name="Farmer, Casey, CDA" userId="63c38c24-6431-46a4-bf0d-1bcf9387483f" providerId="ADAL" clId="{8858E9CC-04CE-4FD7-B113-C5EBA91C452B}" dt="2021-08-19T22:54:42.876" v="4342"/>
          <ac:spMkLst>
            <pc:docMk/>
            <pc:sldMk cId="0" sldId="273"/>
            <ac:spMk id="14" creationId="{41EE913D-1027-406D-8E73-3DB19FAD36A9}"/>
          </ac:spMkLst>
        </pc:spChg>
        <pc:spChg chg="mod">
          <ac:chgData name="Farmer, Casey, CDA" userId="63c38c24-6431-46a4-bf0d-1bcf9387483f" providerId="ADAL" clId="{8858E9CC-04CE-4FD7-B113-C5EBA91C452B}" dt="2021-08-19T22:54:42.876" v="4342"/>
          <ac:spMkLst>
            <pc:docMk/>
            <pc:sldMk cId="0" sldId="273"/>
            <ac:spMk id="15" creationId="{98319423-28D5-44E4-95CE-2C91C191BF6D}"/>
          </ac:spMkLst>
        </pc:spChg>
        <pc:spChg chg="mod">
          <ac:chgData name="Farmer, Casey, CDA" userId="63c38c24-6431-46a4-bf0d-1bcf9387483f" providerId="ADAL" clId="{8858E9CC-04CE-4FD7-B113-C5EBA91C452B}" dt="2021-08-19T22:54:42.876" v="4342"/>
          <ac:spMkLst>
            <pc:docMk/>
            <pc:sldMk cId="0" sldId="273"/>
            <ac:spMk id="16" creationId="{2FB5501F-B50A-41D8-B7C1-359C41D4DEAE}"/>
          </ac:spMkLst>
        </pc:spChg>
        <pc:spChg chg="mod">
          <ac:chgData name="Farmer, Casey, CDA" userId="63c38c24-6431-46a4-bf0d-1bcf9387483f" providerId="ADAL" clId="{8858E9CC-04CE-4FD7-B113-C5EBA91C452B}" dt="2021-08-19T22:54:42.876" v="4342"/>
          <ac:spMkLst>
            <pc:docMk/>
            <pc:sldMk cId="0" sldId="273"/>
            <ac:spMk id="17" creationId="{D00D4C05-2784-4FD9-A478-2888A7B193BC}"/>
          </ac:spMkLst>
        </pc:spChg>
        <pc:spChg chg="mod">
          <ac:chgData name="Farmer, Casey, CDA" userId="63c38c24-6431-46a4-bf0d-1bcf9387483f" providerId="ADAL" clId="{8858E9CC-04CE-4FD7-B113-C5EBA91C452B}" dt="2021-08-19T22:54:42.876" v="4342"/>
          <ac:spMkLst>
            <pc:docMk/>
            <pc:sldMk cId="0" sldId="273"/>
            <ac:spMk id="18" creationId="{9E14B97A-7CC8-4EC1-9392-CEC30FF34A21}"/>
          </ac:spMkLst>
        </pc:spChg>
        <pc:spChg chg="mod">
          <ac:chgData name="Farmer, Casey, CDA" userId="63c38c24-6431-46a4-bf0d-1bcf9387483f" providerId="ADAL" clId="{8858E9CC-04CE-4FD7-B113-C5EBA91C452B}" dt="2021-08-19T22:54:42.876" v="4342"/>
          <ac:spMkLst>
            <pc:docMk/>
            <pc:sldMk cId="0" sldId="273"/>
            <ac:spMk id="19" creationId="{17BC9909-A487-4AC5-AA99-F666A1FD8A7C}"/>
          </ac:spMkLst>
        </pc:spChg>
        <pc:spChg chg="mod">
          <ac:chgData name="Farmer, Casey, CDA" userId="63c38c24-6431-46a4-bf0d-1bcf9387483f" providerId="ADAL" clId="{8858E9CC-04CE-4FD7-B113-C5EBA91C452B}" dt="2021-08-19T22:54:42.876" v="4342"/>
          <ac:spMkLst>
            <pc:docMk/>
            <pc:sldMk cId="0" sldId="273"/>
            <ac:spMk id="20" creationId="{C35A37FD-8C39-498A-937B-5B79BB587B3D}"/>
          </ac:spMkLst>
        </pc:spChg>
        <pc:spChg chg="mod">
          <ac:chgData name="Farmer, Casey, CDA" userId="63c38c24-6431-46a4-bf0d-1bcf9387483f" providerId="ADAL" clId="{8858E9CC-04CE-4FD7-B113-C5EBA91C452B}" dt="2021-08-19T22:54:42.876" v="4342"/>
          <ac:spMkLst>
            <pc:docMk/>
            <pc:sldMk cId="0" sldId="273"/>
            <ac:spMk id="21" creationId="{74FDB662-5F75-4D99-A25E-8AC8E9EB7B46}"/>
          </ac:spMkLst>
        </pc:spChg>
        <pc:spChg chg="mod">
          <ac:chgData name="Farmer, Casey, CDA" userId="63c38c24-6431-46a4-bf0d-1bcf9387483f" providerId="ADAL" clId="{8858E9CC-04CE-4FD7-B113-C5EBA91C452B}" dt="2021-08-19T22:54:42.876" v="4342"/>
          <ac:spMkLst>
            <pc:docMk/>
            <pc:sldMk cId="0" sldId="273"/>
            <ac:spMk id="22" creationId="{B854C270-7E36-4419-8C33-6DE7E03483DE}"/>
          </ac:spMkLst>
        </pc:spChg>
        <pc:spChg chg="mod">
          <ac:chgData name="Farmer, Casey, CDA" userId="63c38c24-6431-46a4-bf0d-1bcf9387483f" providerId="ADAL" clId="{8858E9CC-04CE-4FD7-B113-C5EBA91C452B}" dt="2021-08-19T22:54:42.876" v="4342"/>
          <ac:spMkLst>
            <pc:docMk/>
            <pc:sldMk cId="0" sldId="273"/>
            <ac:spMk id="23" creationId="{576D6E34-9CC2-46BD-A8FB-E221340D981F}"/>
          </ac:spMkLst>
        </pc:spChg>
        <pc:spChg chg="mod">
          <ac:chgData name="Farmer, Casey, CDA" userId="63c38c24-6431-46a4-bf0d-1bcf9387483f" providerId="ADAL" clId="{8858E9CC-04CE-4FD7-B113-C5EBA91C452B}" dt="2021-08-19T22:54:42.876" v="4342"/>
          <ac:spMkLst>
            <pc:docMk/>
            <pc:sldMk cId="0" sldId="273"/>
            <ac:spMk id="24" creationId="{CAAE23CD-E4D4-47D9-A4AD-BEFE8EE7BB7F}"/>
          </ac:spMkLst>
        </pc:spChg>
        <pc:spChg chg="mod">
          <ac:chgData name="Farmer, Casey, CDA" userId="63c38c24-6431-46a4-bf0d-1bcf9387483f" providerId="ADAL" clId="{8858E9CC-04CE-4FD7-B113-C5EBA91C452B}" dt="2021-08-19T22:54:42.876" v="4342"/>
          <ac:spMkLst>
            <pc:docMk/>
            <pc:sldMk cId="0" sldId="273"/>
            <ac:spMk id="25" creationId="{5D45E484-5B36-4CFF-8819-85C65C4BD0C1}"/>
          </ac:spMkLst>
        </pc:spChg>
        <pc:spChg chg="mod">
          <ac:chgData name="Farmer, Casey, CDA" userId="63c38c24-6431-46a4-bf0d-1bcf9387483f" providerId="ADAL" clId="{8858E9CC-04CE-4FD7-B113-C5EBA91C452B}" dt="2021-08-19T22:54:42.876" v="4342"/>
          <ac:spMkLst>
            <pc:docMk/>
            <pc:sldMk cId="0" sldId="273"/>
            <ac:spMk id="26" creationId="{14286454-6D5B-4F3B-973C-58B76FE9735E}"/>
          </ac:spMkLst>
        </pc:spChg>
        <pc:spChg chg="mod">
          <ac:chgData name="Farmer, Casey, CDA" userId="63c38c24-6431-46a4-bf0d-1bcf9387483f" providerId="ADAL" clId="{8858E9CC-04CE-4FD7-B113-C5EBA91C452B}" dt="2021-08-19T22:54:42.876" v="4342"/>
          <ac:spMkLst>
            <pc:docMk/>
            <pc:sldMk cId="0" sldId="273"/>
            <ac:spMk id="27" creationId="{15E38BD2-B208-4128-89C5-2EB85692DB7C}"/>
          </ac:spMkLst>
        </pc:spChg>
        <pc:spChg chg="mod">
          <ac:chgData name="Farmer, Casey, CDA" userId="63c38c24-6431-46a4-bf0d-1bcf9387483f" providerId="ADAL" clId="{8858E9CC-04CE-4FD7-B113-C5EBA91C452B}" dt="2021-08-19T22:54:42.876" v="4342"/>
          <ac:spMkLst>
            <pc:docMk/>
            <pc:sldMk cId="0" sldId="273"/>
            <ac:spMk id="28" creationId="{25DCE4EF-356C-4C11-93C8-2FD51446632C}"/>
          </ac:spMkLst>
        </pc:spChg>
        <pc:spChg chg="mod">
          <ac:chgData name="Farmer, Casey, CDA" userId="63c38c24-6431-46a4-bf0d-1bcf9387483f" providerId="ADAL" clId="{8858E9CC-04CE-4FD7-B113-C5EBA91C452B}" dt="2021-08-19T22:54:42.876" v="4342"/>
          <ac:spMkLst>
            <pc:docMk/>
            <pc:sldMk cId="0" sldId="273"/>
            <ac:spMk id="29" creationId="{8871F074-63FC-4D5E-B48D-0CA54BBC352C}"/>
          </ac:spMkLst>
        </pc:spChg>
        <pc:spChg chg="mod">
          <ac:chgData name="Farmer, Casey, CDA" userId="63c38c24-6431-46a4-bf0d-1bcf9387483f" providerId="ADAL" clId="{8858E9CC-04CE-4FD7-B113-C5EBA91C452B}" dt="2021-08-19T22:54:42.876" v="4342"/>
          <ac:spMkLst>
            <pc:docMk/>
            <pc:sldMk cId="0" sldId="273"/>
            <ac:spMk id="30" creationId="{DC54C1DC-C23F-4CB3-BD90-973424801DDA}"/>
          </ac:spMkLst>
        </pc:spChg>
        <pc:spChg chg="mod">
          <ac:chgData name="Farmer, Casey, CDA" userId="63c38c24-6431-46a4-bf0d-1bcf9387483f" providerId="ADAL" clId="{8858E9CC-04CE-4FD7-B113-C5EBA91C452B}" dt="2021-08-19T22:54:42.876" v="4342"/>
          <ac:spMkLst>
            <pc:docMk/>
            <pc:sldMk cId="0" sldId="273"/>
            <ac:spMk id="31" creationId="{496036D5-7779-4B42-8FC1-F39405134A64}"/>
          </ac:spMkLst>
        </pc:spChg>
        <pc:spChg chg="mod">
          <ac:chgData name="Farmer, Casey, CDA" userId="63c38c24-6431-46a4-bf0d-1bcf9387483f" providerId="ADAL" clId="{8858E9CC-04CE-4FD7-B113-C5EBA91C452B}" dt="2021-08-19T22:54:42.876" v="4342"/>
          <ac:spMkLst>
            <pc:docMk/>
            <pc:sldMk cId="0" sldId="273"/>
            <ac:spMk id="32" creationId="{7D8B7F08-DDBC-4F93-87E1-25C57EEA18E9}"/>
          </ac:spMkLst>
        </pc:spChg>
        <pc:spChg chg="mod">
          <ac:chgData name="Farmer, Casey, CDA" userId="63c38c24-6431-46a4-bf0d-1bcf9387483f" providerId="ADAL" clId="{8858E9CC-04CE-4FD7-B113-C5EBA91C452B}" dt="2021-08-19T22:54:42.876" v="4342"/>
          <ac:spMkLst>
            <pc:docMk/>
            <pc:sldMk cId="0" sldId="273"/>
            <ac:spMk id="33" creationId="{DC75BDB3-C1D5-4129-B865-4C7317D648A5}"/>
          </ac:spMkLst>
        </pc:spChg>
        <pc:spChg chg="mod">
          <ac:chgData name="Farmer, Casey, CDA" userId="63c38c24-6431-46a4-bf0d-1bcf9387483f" providerId="ADAL" clId="{8858E9CC-04CE-4FD7-B113-C5EBA91C452B}" dt="2021-08-19T22:54:42.876" v="4342"/>
          <ac:spMkLst>
            <pc:docMk/>
            <pc:sldMk cId="0" sldId="273"/>
            <ac:spMk id="34" creationId="{8840B68D-7D51-4FD6-A834-169AE69F7329}"/>
          </ac:spMkLst>
        </pc:spChg>
        <pc:spChg chg="mod">
          <ac:chgData name="Farmer, Casey, CDA" userId="63c38c24-6431-46a4-bf0d-1bcf9387483f" providerId="ADAL" clId="{8858E9CC-04CE-4FD7-B113-C5EBA91C452B}" dt="2021-08-19T22:54:42.876" v="4342"/>
          <ac:spMkLst>
            <pc:docMk/>
            <pc:sldMk cId="0" sldId="273"/>
            <ac:spMk id="35" creationId="{1BA75988-DCA2-41A1-B942-B9F58BA31D7A}"/>
          </ac:spMkLst>
        </pc:spChg>
        <pc:spChg chg="mod">
          <ac:chgData name="Farmer, Casey, CDA" userId="63c38c24-6431-46a4-bf0d-1bcf9387483f" providerId="ADAL" clId="{8858E9CC-04CE-4FD7-B113-C5EBA91C452B}" dt="2021-08-19T22:54:42.876" v="4342"/>
          <ac:spMkLst>
            <pc:docMk/>
            <pc:sldMk cId="0" sldId="273"/>
            <ac:spMk id="36" creationId="{8C4FE802-9867-43F2-9B15-CA222F1DF710}"/>
          </ac:spMkLst>
        </pc:spChg>
        <pc:spChg chg="mod">
          <ac:chgData name="Farmer, Casey, CDA" userId="63c38c24-6431-46a4-bf0d-1bcf9387483f" providerId="ADAL" clId="{8858E9CC-04CE-4FD7-B113-C5EBA91C452B}" dt="2021-08-19T22:54:42.876" v="4342"/>
          <ac:spMkLst>
            <pc:docMk/>
            <pc:sldMk cId="0" sldId="273"/>
            <ac:spMk id="37" creationId="{DABCE30E-538A-4DBD-88DF-8A91474D1785}"/>
          </ac:spMkLst>
        </pc:spChg>
        <pc:spChg chg="mod">
          <ac:chgData name="Farmer, Casey, CDA" userId="63c38c24-6431-46a4-bf0d-1bcf9387483f" providerId="ADAL" clId="{8858E9CC-04CE-4FD7-B113-C5EBA91C452B}" dt="2021-08-19T22:54:42.876" v="4342"/>
          <ac:spMkLst>
            <pc:docMk/>
            <pc:sldMk cId="0" sldId="273"/>
            <ac:spMk id="38" creationId="{DCEE409E-546C-48D0-BF72-6FF7C7B0D57A}"/>
          </ac:spMkLst>
        </pc:spChg>
        <pc:spChg chg="mod">
          <ac:chgData name="Farmer, Casey, CDA" userId="63c38c24-6431-46a4-bf0d-1bcf9387483f" providerId="ADAL" clId="{8858E9CC-04CE-4FD7-B113-C5EBA91C452B}" dt="2021-08-19T22:54:42.876" v="4342"/>
          <ac:spMkLst>
            <pc:docMk/>
            <pc:sldMk cId="0" sldId="273"/>
            <ac:spMk id="39" creationId="{25B49837-D9B4-4582-9A6A-1D00EE4F3E56}"/>
          </ac:spMkLst>
        </pc:spChg>
        <pc:spChg chg="mod">
          <ac:chgData name="Farmer, Casey, CDA" userId="63c38c24-6431-46a4-bf0d-1bcf9387483f" providerId="ADAL" clId="{8858E9CC-04CE-4FD7-B113-C5EBA91C452B}" dt="2021-08-19T22:54:42.876" v="4342"/>
          <ac:spMkLst>
            <pc:docMk/>
            <pc:sldMk cId="0" sldId="273"/>
            <ac:spMk id="40" creationId="{D65B27F3-A39E-460F-BE13-67F3F036FFF4}"/>
          </ac:spMkLst>
        </pc:spChg>
        <pc:spChg chg="mod">
          <ac:chgData name="Farmer, Casey, CDA" userId="63c38c24-6431-46a4-bf0d-1bcf9387483f" providerId="ADAL" clId="{8858E9CC-04CE-4FD7-B113-C5EBA91C452B}" dt="2021-08-19T22:54:42.876" v="4342"/>
          <ac:spMkLst>
            <pc:docMk/>
            <pc:sldMk cId="0" sldId="273"/>
            <ac:spMk id="41" creationId="{8CEC9557-6295-45F0-B31B-02373D0E6044}"/>
          </ac:spMkLst>
        </pc:spChg>
        <pc:spChg chg="mod">
          <ac:chgData name="Farmer, Casey, CDA" userId="63c38c24-6431-46a4-bf0d-1bcf9387483f" providerId="ADAL" clId="{8858E9CC-04CE-4FD7-B113-C5EBA91C452B}" dt="2021-08-19T22:54:42.876" v="4342"/>
          <ac:spMkLst>
            <pc:docMk/>
            <pc:sldMk cId="0" sldId="273"/>
            <ac:spMk id="42" creationId="{D5F3EB9F-C266-4CF5-A453-AC4E35C97274}"/>
          </ac:spMkLst>
        </pc:spChg>
        <pc:spChg chg="mod">
          <ac:chgData name="Farmer, Casey, CDA" userId="63c38c24-6431-46a4-bf0d-1bcf9387483f" providerId="ADAL" clId="{8858E9CC-04CE-4FD7-B113-C5EBA91C452B}" dt="2021-08-19T22:54:42.876" v="4342"/>
          <ac:spMkLst>
            <pc:docMk/>
            <pc:sldMk cId="0" sldId="273"/>
            <ac:spMk id="43" creationId="{8107AC7F-5525-469C-BF65-DDD2D0F51870}"/>
          </ac:spMkLst>
        </pc:spChg>
        <pc:spChg chg="mod">
          <ac:chgData name="Farmer, Casey, CDA" userId="63c38c24-6431-46a4-bf0d-1bcf9387483f" providerId="ADAL" clId="{8858E9CC-04CE-4FD7-B113-C5EBA91C452B}" dt="2021-08-19T22:54:42.876" v="4342"/>
          <ac:spMkLst>
            <pc:docMk/>
            <pc:sldMk cId="0" sldId="273"/>
            <ac:spMk id="44" creationId="{060F6019-C1B7-4EDB-98DB-6E887953B474}"/>
          </ac:spMkLst>
        </pc:spChg>
        <pc:spChg chg="mod">
          <ac:chgData name="Farmer, Casey, CDA" userId="63c38c24-6431-46a4-bf0d-1bcf9387483f" providerId="ADAL" clId="{8858E9CC-04CE-4FD7-B113-C5EBA91C452B}" dt="2021-08-19T22:54:42.876" v="4342"/>
          <ac:spMkLst>
            <pc:docMk/>
            <pc:sldMk cId="0" sldId="273"/>
            <ac:spMk id="45" creationId="{C0808DF3-5AC2-4DB3-8E66-4724263AF7D2}"/>
          </ac:spMkLst>
        </pc:spChg>
        <pc:spChg chg="mod">
          <ac:chgData name="Farmer, Casey, CDA" userId="63c38c24-6431-46a4-bf0d-1bcf9387483f" providerId="ADAL" clId="{8858E9CC-04CE-4FD7-B113-C5EBA91C452B}" dt="2021-08-19T22:54:42.876" v="4342"/>
          <ac:spMkLst>
            <pc:docMk/>
            <pc:sldMk cId="0" sldId="273"/>
            <ac:spMk id="46" creationId="{0D47D141-7B27-47B3-9B1C-9DA8CE8E5AFB}"/>
          </ac:spMkLst>
        </pc:spChg>
        <pc:spChg chg="mod">
          <ac:chgData name="Farmer, Casey, CDA" userId="63c38c24-6431-46a4-bf0d-1bcf9387483f" providerId="ADAL" clId="{8858E9CC-04CE-4FD7-B113-C5EBA91C452B}" dt="2021-08-19T23:14:17.431" v="4788" actId="1076"/>
          <ac:spMkLst>
            <pc:docMk/>
            <pc:sldMk cId="0" sldId="273"/>
            <ac:spMk id="227" creationId="{00000000-0000-0000-0000-000000000000}"/>
          </ac:spMkLst>
        </pc:spChg>
        <pc:spChg chg="del">
          <ac:chgData name="Farmer, Casey, CDA" userId="63c38c24-6431-46a4-bf0d-1bcf9387483f" providerId="ADAL" clId="{8858E9CC-04CE-4FD7-B113-C5EBA91C452B}" dt="2021-08-19T22:54:00.487" v="4330" actId="478"/>
          <ac:spMkLst>
            <pc:docMk/>
            <pc:sldMk cId="0" sldId="273"/>
            <ac:spMk id="228" creationId="{00000000-0000-0000-0000-000000000000}"/>
          </ac:spMkLst>
        </pc:spChg>
        <pc:spChg chg="add del mod">
          <ac:chgData name="Farmer, Casey, CDA" userId="63c38c24-6431-46a4-bf0d-1bcf9387483f" providerId="ADAL" clId="{8858E9CC-04CE-4FD7-B113-C5EBA91C452B}" dt="2021-08-19T22:58:27.330" v="4406" actId="14100"/>
          <ac:spMkLst>
            <pc:docMk/>
            <pc:sldMk cId="0" sldId="273"/>
            <ac:spMk id="229" creationId="{00000000-0000-0000-0000-000000000000}"/>
          </ac:spMkLst>
        </pc:spChg>
        <pc:spChg chg="mod">
          <ac:chgData name="Farmer, Casey, CDA" userId="63c38c24-6431-46a4-bf0d-1bcf9387483f" providerId="ADAL" clId="{8858E9CC-04CE-4FD7-B113-C5EBA91C452B}" dt="2021-08-19T22:58:23.980" v="4405" actId="14100"/>
          <ac:spMkLst>
            <pc:docMk/>
            <pc:sldMk cId="0" sldId="273"/>
            <ac:spMk id="230" creationId="{00000000-0000-0000-0000-000000000000}"/>
          </ac:spMkLst>
        </pc:spChg>
        <pc:grpChg chg="add del mod">
          <ac:chgData name="Farmer, Casey, CDA" userId="63c38c24-6431-46a4-bf0d-1bcf9387483f" providerId="ADAL" clId="{8858E9CC-04CE-4FD7-B113-C5EBA91C452B}" dt="2021-08-19T22:54:44.110" v="4343"/>
          <ac:grpSpMkLst>
            <pc:docMk/>
            <pc:sldMk cId="0" sldId="273"/>
            <ac:grpSpMk id="10" creationId="{6A8A1F82-BC7D-4977-AA8A-68140AE31C0E}"/>
          </ac:grpSpMkLst>
        </pc:grpChg>
        <pc:picChg chg="add mod">
          <ac:chgData name="Farmer, Casey, CDA" userId="63c38c24-6431-46a4-bf0d-1bcf9387483f" providerId="ADAL" clId="{8858E9CC-04CE-4FD7-B113-C5EBA91C452B}" dt="2021-08-19T23:14:29.566" v="4794" actId="1076"/>
          <ac:picMkLst>
            <pc:docMk/>
            <pc:sldMk cId="0" sldId="273"/>
            <ac:picMk id="4" creationId="{D2CD1ABD-7E40-45FC-B58C-EAFC06BD2A58}"/>
          </ac:picMkLst>
        </pc:picChg>
      </pc:sldChg>
      <pc:sldChg chg="addSp delSp modSp del mod">
        <pc:chgData name="Farmer, Casey, CDA" userId="63c38c24-6431-46a4-bf0d-1bcf9387483f" providerId="ADAL" clId="{8858E9CC-04CE-4FD7-B113-C5EBA91C452B}" dt="2021-08-19T22:58:49.336" v="4409" actId="47"/>
        <pc:sldMkLst>
          <pc:docMk/>
          <pc:sldMk cId="0" sldId="274"/>
        </pc:sldMkLst>
        <pc:spChg chg="mod">
          <ac:chgData name="Farmer, Casey, CDA" userId="63c38c24-6431-46a4-bf0d-1bcf9387483f" providerId="ADAL" clId="{8858E9CC-04CE-4FD7-B113-C5EBA91C452B}" dt="2021-08-19T22:55:32.428" v="4371" actId="571"/>
          <ac:spMkLst>
            <pc:docMk/>
            <pc:sldMk cId="0" sldId="274"/>
            <ac:spMk id="88" creationId="{CC91D5F6-3F1E-4DDE-B9FE-58179FD51E43}"/>
          </ac:spMkLst>
        </pc:spChg>
        <pc:spChg chg="mod">
          <ac:chgData name="Farmer, Casey, CDA" userId="63c38c24-6431-46a4-bf0d-1bcf9387483f" providerId="ADAL" clId="{8858E9CC-04CE-4FD7-B113-C5EBA91C452B}" dt="2021-08-19T22:55:32.428" v="4371" actId="571"/>
          <ac:spMkLst>
            <pc:docMk/>
            <pc:sldMk cId="0" sldId="274"/>
            <ac:spMk id="89" creationId="{F8532FB7-E59A-4D80-AD7F-2A2F8CE0649A}"/>
          </ac:spMkLst>
        </pc:spChg>
        <pc:spChg chg="mod">
          <ac:chgData name="Farmer, Casey, CDA" userId="63c38c24-6431-46a4-bf0d-1bcf9387483f" providerId="ADAL" clId="{8858E9CC-04CE-4FD7-B113-C5EBA91C452B}" dt="2021-08-19T22:55:32.428" v="4371" actId="571"/>
          <ac:spMkLst>
            <pc:docMk/>
            <pc:sldMk cId="0" sldId="274"/>
            <ac:spMk id="90" creationId="{A306E10A-60B9-4B18-90A7-D80B6C528CBA}"/>
          </ac:spMkLst>
        </pc:spChg>
        <pc:spChg chg="mod">
          <ac:chgData name="Farmer, Casey, CDA" userId="63c38c24-6431-46a4-bf0d-1bcf9387483f" providerId="ADAL" clId="{8858E9CC-04CE-4FD7-B113-C5EBA91C452B}" dt="2021-08-19T22:55:32.428" v="4371" actId="571"/>
          <ac:spMkLst>
            <pc:docMk/>
            <pc:sldMk cId="0" sldId="274"/>
            <ac:spMk id="91" creationId="{9CCD4444-691F-4926-B545-D2A6147B11F8}"/>
          </ac:spMkLst>
        </pc:spChg>
        <pc:spChg chg="mod">
          <ac:chgData name="Farmer, Casey, CDA" userId="63c38c24-6431-46a4-bf0d-1bcf9387483f" providerId="ADAL" clId="{8858E9CC-04CE-4FD7-B113-C5EBA91C452B}" dt="2021-08-19T22:55:32.428" v="4371" actId="571"/>
          <ac:spMkLst>
            <pc:docMk/>
            <pc:sldMk cId="0" sldId="274"/>
            <ac:spMk id="92" creationId="{32A699CA-5306-4F62-8137-EFD334C4AED3}"/>
          </ac:spMkLst>
        </pc:spChg>
        <pc:spChg chg="mod">
          <ac:chgData name="Farmer, Casey, CDA" userId="63c38c24-6431-46a4-bf0d-1bcf9387483f" providerId="ADAL" clId="{8858E9CC-04CE-4FD7-B113-C5EBA91C452B}" dt="2021-08-19T22:55:32.428" v="4371" actId="571"/>
          <ac:spMkLst>
            <pc:docMk/>
            <pc:sldMk cId="0" sldId="274"/>
            <ac:spMk id="93" creationId="{47B10478-2C10-452F-AE3F-BE866B6889A0}"/>
          </ac:spMkLst>
        </pc:spChg>
        <pc:spChg chg="mod">
          <ac:chgData name="Farmer, Casey, CDA" userId="63c38c24-6431-46a4-bf0d-1bcf9387483f" providerId="ADAL" clId="{8858E9CC-04CE-4FD7-B113-C5EBA91C452B}" dt="2021-08-19T22:55:32.428" v="4371" actId="571"/>
          <ac:spMkLst>
            <pc:docMk/>
            <pc:sldMk cId="0" sldId="274"/>
            <ac:spMk id="94" creationId="{D91A12CF-07D9-489C-8138-2DCA380854CA}"/>
          </ac:spMkLst>
        </pc:spChg>
        <pc:spChg chg="mod">
          <ac:chgData name="Farmer, Casey, CDA" userId="63c38c24-6431-46a4-bf0d-1bcf9387483f" providerId="ADAL" clId="{8858E9CC-04CE-4FD7-B113-C5EBA91C452B}" dt="2021-08-19T22:55:32.428" v="4371" actId="571"/>
          <ac:spMkLst>
            <pc:docMk/>
            <pc:sldMk cId="0" sldId="274"/>
            <ac:spMk id="95" creationId="{98977867-2CA8-4CFF-9C4F-EC28C55DDC3C}"/>
          </ac:spMkLst>
        </pc:spChg>
        <pc:spChg chg="mod">
          <ac:chgData name="Farmer, Casey, CDA" userId="63c38c24-6431-46a4-bf0d-1bcf9387483f" providerId="ADAL" clId="{8858E9CC-04CE-4FD7-B113-C5EBA91C452B}" dt="2021-08-19T22:55:32.428" v="4371" actId="571"/>
          <ac:spMkLst>
            <pc:docMk/>
            <pc:sldMk cId="0" sldId="274"/>
            <ac:spMk id="96" creationId="{625BA5A1-8A33-44DC-A94B-C5B4EC9F14B5}"/>
          </ac:spMkLst>
        </pc:spChg>
        <pc:spChg chg="mod">
          <ac:chgData name="Farmer, Casey, CDA" userId="63c38c24-6431-46a4-bf0d-1bcf9387483f" providerId="ADAL" clId="{8858E9CC-04CE-4FD7-B113-C5EBA91C452B}" dt="2021-08-19T22:55:32.428" v="4371" actId="571"/>
          <ac:spMkLst>
            <pc:docMk/>
            <pc:sldMk cId="0" sldId="274"/>
            <ac:spMk id="97" creationId="{2922A087-FF22-4E05-B234-59A8F971F471}"/>
          </ac:spMkLst>
        </pc:spChg>
        <pc:spChg chg="mod">
          <ac:chgData name="Farmer, Casey, CDA" userId="63c38c24-6431-46a4-bf0d-1bcf9387483f" providerId="ADAL" clId="{8858E9CC-04CE-4FD7-B113-C5EBA91C452B}" dt="2021-08-19T22:55:32.428" v="4371" actId="571"/>
          <ac:spMkLst>
            <pc:docMk/>
            <pc:sldMk cId="0" sldId="274"/>
            <ac:spMk id="98" creationId="{C078E43C-B1F0-4C8C-8AAF-7BB171321BF1}"/>
          </ac:spMkLst>
        </pc:spChg>
        <pc:spChg chg="mod">
          <ac:chgData name="Farmer, Casey, CDA" userId="63c38c24-6431-46a4-bf0d-1bcf9387483f" providerId="ADAL" clId="{8858E9CC-04CE-4FD7-B113-C5EBA91C452B}" dt="2021-08-19T22:55:32.428" v="4371" actId="571"/>
          <ac:spMkLst>
            <pc:docMk/>
            <pc:sldMk cId="0" sldId="274"/>
            <ac:spMk id="99" creationId="{2141C2F6-01F9-4280-AE19-AC6F3DA74593}"/>
          </ac:spMkLst>
        </pc:spChg>
        <pc:spChg chg="mod">
          <ac:chgData name="Farmer, Casey, CDA" userId="63c38c24-6431-46a4-bf0d-1bcf9387483f" providerId="ADAL" clId="{8858E9CC-04CE-4FD7-B113-C5EBA91C452B}" dt="2021-08-19T22:55:32.428" v="4371" actId="571"/>
          <ac:spMkLst>
            <pc:docMk/>
            <pc:sldMk cId="0" sldId="274"/>
            <ac:spMk id="100" creationId="{BF2BE1FE-A54F-4B46-A5B9-64954AC5F425}"/>
          </ac:spMkLst>
        </pc:spChg>
        <pc:spChg chg="mod">
          <ac:chgData name="Farmer, Casey, CDA" userId="63c38c24-6431-46a4-bf0d-1bcf9387483f" providerId="ADAL" clId="{8858E9CC-04CE-4FD7-B113-C5EBA91C452B}" dt="2021-08-19T22:55:32.428" v="4371" actId="571"/>
          <ac:spMkLst>
            <pc:docMk/>
            <pc:sldMk cId="0" sldId="274"/>
            <ac:spMk id="101" creationId="{AF2D81C8-8CB2-4CC5-801D-BFBF88BE3DEE}"/>
          </ac:spMkLst>
        </pc:spChg>
        <pc:spChg chg="mod">
          <ac:chgData name="Farmer, Casey, CDA" userId="63c38c24-6431-46a4-bf0d-1bcf9387483f" providerId="ADAL" clId="{8858E9CC-04CE-4FD7-B113-C5EBA91C452B}" dt="2021-08-19T22:55:32.428" v="4371" actId="571"/>
          <ac:spMkLst>
            <pc:docMk/>
            <pc:sldMk cId="0" sldId="274"/>
            <ac:spMk id="102" creationId="{F4C1F3D2-09AD-4329-BF79-E5AB5D0FC4D0}"/>
          </ac:spMkLst>
        </pc:spChg>
        <pc:spChg chg="mod">
          <ac:chgData name="Farmer, Casey, CDA" userId="63c38c24-6431-46a4-bf0d-1bcf9387483f" providerId="ADAL" clId="{8858E9CC-04CE-4FD7-B113-C5EBA91C452B}" dt="2021-08-19T22:55:32.428" v="4371" actId="571"/>
          <ac:spMkLst>
            <pc:docMk/>
            <pc:sldMk cId="0" sldId="274"/>
            <ac:spMk id="103" creationId="{181674CE-296E-4795-A59A-AFDB46D3BF9A}"/>
          </ac:spMkLst>
        </pc:spChg>
        <pc:spChg chg="mod">
          <ac:chgData name="Farmer, Casey, CDA" userId="63c38c24-6431-46a4-bf0d-1bcf9387483f" providerId="ADAL" clId="{8858E9CC-04CE-4FD7-B113-C5EBA91C452B}" dt="2021-08-19T22:55:32.428" v="4371" actId="571"/>
          <ac:spMkLst>
            <pc:docMk/>
            <pc:sldMk cId="0" sldId="274"/>
            <ac:spMk id="104" creationId="{85ED9BF6-C972-46A2-B4A7-55B8A6217DCA}"/>
          </ac:spMkLst>
        </pc:spChg>
        <pc:spChg chg="mod">
          <ac:chgData name="Farmer, Casey, CDA" userId="63c38c24-6431-46a4-bf0d-1bcf9387483f" providerId="ADAL" clId="{8858E9CC-04CE-4FD7-B113-C5EBA91C452B}" dt="2021-08-19T22:55:32.428" v="4371" actId="571"/>
          <ac:spMkLst>
            <pc:docMk/>
            <pc:sldMk cId="0" sldId="274"/>
            <ac:spMk id="105" creationId="{8EA911CB-CB20-4C8F-845C-3B106048DA40}"/>
          </ac:spMkLst>
        </pc:spChg>
        <pc:spChg chg="mod">
          <ac:chgData name="Farmer, Casey, CDA" userId="63c38c24-6431-46a4-bf0d-1bcf9387483f" providerId="ADAL" clId="{8858E9CC-04CE-4FD7-B113-C5EBA91C452B}" dt="2021-08-19T22:55:32.428" v="4371" actId="571"/>
          <ac:spMkLst>
            <pc:docMk/>
            <pc:sldMk cId="0" sldId="274"/>
            <ac:spMk id="106" creationId="{D2448396-37C2-42E8-BE53-401BE9EC98EA}"/>
          </ac:spMkLst>
        </pc:spChg>
        <pc:spChg chg="mod">
          <ac:chgData name="Farmer, Casey, CDA" userId="63c38c24-6431-46a4-bf0d-1bcf9387483f" providerId="ADAL" clId="{8858E9CC-04CE-4FD7-B113-C5EBA91C452B}" dt="2021-08-19T22:55:32.428" v="4371" actId="571"/>
          <ac:spMkLst>
            <pc:docMk/>
            <pc:sldMk cId="0" sldId="274"/>
            <ac:spMk id="107" creationId="{138AC49E-49CA-4D3C-B2FD-E66ED7D7F4FF}"/>
          </ac:spMkLst>
        </pc:spChg>
        <pc:spChg chg="mod">
          <ac:chgData name="Farmer, Casey, CDA" userId="63c38c24-6431-46a4-bf0d-1bcf9387483f" providerId="ADAL" clId="{8858E9CC-04CE-4FD7-B113-C5EBA91C452B}" dt="2021-08-19T22:55:32.428" v="4371" actId="571"/>
          <ac:spMkLst>
            <pc:docMk/>
            <pc:sldMk cId="0" sldId="274"/>
            <ac:spMk id="108" creationId="{672C97BD-04EB-4144-B727-5867F2769D71}"/>
          </ac:spMkLst>
        </pc:spChg>
        <pc:spChg chg="mod">
          <ac:chgData name="Farmer, Casey, CDA" userId="63c38c24-6431-46a4-bf0d-1bcf9387483f" providerId="ADAL" clId="{8858E9CC-04CE-4FD7-B113-C5EBA91C452B}" dt="2021-08-19T22:55:32.428" v="4371" actId="571"/>
          <ac:spMkLst>
            <pc:docMk/>
            <pc:sldMk cId="0" sldId="274"/>
            <ac:spMk id="109" creationId="{191AA28C-A59D-477A-BDB8-2C7153C8396E}"/>
          </ac:spMkLst>
        </pc:spChg>
        <pc:spChg chg="mod">
          <ac:chgData name="Farmer, Casey, CDA" userId="63c38c24-6431-46a4-bf0d-1bcf9387483f" providerId="ADAL" clId="{8858E9CC-04CE-4FD7-B113-C5EBA91C452B}" dt="2021-08-19T22:55:32.428" v="4371" actId="571"/>
          <ac:spMkLst>
            <pc:docMk/>
            <pc:sldMk cId="0" sldId="274"/>
            <ac:spMk id="110" creationId="{D37E5513-B932-4737-AC39-D3849C53322A}"/>
          </ac:spMkLst>
        </pc:spChg>
        <pc:spChg chg="mod">
          <ac:chgData name="Farmer, Casey, CDA" userId="63c38c24-6431-46a4-bf0d-1bcf9387483f" providerId="ADAL" clId="{8858E9CC-04CE-4FD7-B113-C5EBA91C452B}" dt="2021-08-19T22:55:32.428" v="4371" actId="571"/>
          <ac:spMkLst>
            <pc:docMk/>
            <pc:sldMk cId="0" sldId="274"/>
            <ac:spMk id="111" creationId="{DF781FFC-01E3-45F2-8C32-A698276E0F65}"/>
          </ac:spMkLst>
        </pc:spChg>
        <pc:spChg chg="mod">
          <ac:chgData name="Farmer, Casey, CDA" userId="63c38c24-6431-46a4-bf0d-1bcf9387483f" providerId="ADAL" clId="{8858E9CC-04CE-4FD7-B113-C5EBA91C452B}" dt="2021-08-19T22:55:32.428" v="4371" actId="571"/>
          <ac:spMkLst>
            <pc:docMk/>
            <pc:sldMk cId="0" sldId="274"/>
            <ac:spMk id="112" creationId="{09DE254C-E2E6-4442-922E-FE2D3754A01A}"/>
          </ac:spMkLst>
        </pc:spChg>
        <pc:spChg chg="mod">
          <ac:chgData name="Farmer, Casey, CDA" userId="63c38c24-6431-46a4-bf0d-1bcf9387483f" providerId="ADAL" clId="{8858E9CC-04CE-4FD7-B113-C5EBA91C452B}" dt="2021-08-19T22:55:32.428" v="4371" actId="571"/>
          <ac:spMkLst>
            <pc:docMk/>
            <pc:sldMk cId="0" sldId="274"/>
            <ac:spMk id="113" creationId="{81EAD239-11F8-46EE-AD6C-CD5A87BABD6C}"/>
          </ac:spMkLst>
        </pc:spChg>
        <pc:spChg chg="mod">
          <ac:chgData name="Farmer, Casey, CDA" userId="63c38c24-6431-46a4-bf0d-1bcf9387483f" providerId="ADAL" clId="{8858E9CC-04CE-4FD7-B113-C5EBA91C452B}" dt="2021-08-19T22:55:32.428" v="4371" actId="571"/>
          <ac:spMkLst>
            <pc:docMk/>
            <pc:sldMk cId="0" sldId="274"/>
            <ac:spMk id="114" creationId="{31AC9970-8A17-48AD-A347-8FCBECA4FF72}"/>
          </ac:spMkLst>
        </pc:spChg>
        <pc:spChg chg="mod">
          <ac:chgData name="Farmer, Casey, CDA" userId="63c38c24-6431-46a4-bf0d-1bcf9387483f" providerId="ADAL" clId="{8858E9CC-04CE-4FD7-B113-C5EBA91C452B}" dt="2021-08-19T22:55:32.428" v="4371" actId="571"/>
          <ac:spMkLst>
            <pc:docMk/>
            <pc:sldMk cId="0" sldId="274"/>
            <ac:spMk id="115" creationId="{D10FE98B-33EF-4BB1-AEC8-84053026D63E}"/>
          </ac:spMkLst>
        </pc:spChg>
        <pc:spChg chg="mod">
          <ac:chgData name="Farmer, Casey, CDA" userId="63c38c24-6431-46a4-bf0d-1bcf9387483f" providerId="ADAL" clId="{8858E9CC-04CE-4FD7-B113-C5EBA91C452B}" dt="2021-08-19T22:55:32.428" v="4371" actId="571"/>
          <ac:spMkLst>
            <pc:docMk/>
            <pc:sldMk cId="0" sldId="274"/>
            <ac:spMk id="116" creationId="{00F95F01-1130-48EB-851F-B0804F49A2BA}"/>
          </ac:spMkLst>
        </pc:spChg>
        <pc:spChg chg="mod">
          <ac:chgData name="Farmer, Casey, CDA" userId="63c38c24-6431-46a4-bf0d-1bcf9387483f" providerId="ADAL" clId="{8858E9CC-04CE-4FD7-B113-C5EBA91C452B}" dt="2021-08-19T22:55:32.428" v="4371" actId="571"/>
          <ac:spMkLst>
            <pc:docMk/>
            <pc:sldMk cId="0" sldId="274"/>
            <ac:spMk id="117" creationId="{8DAA21BC-677C-45AD-A996-342AACFA760E}"/>
          </ac:spMkLst>
        </pc:spChg>
        <pc:spChg chg="mod">
          <ac:chgData name="Farmer, Casey, CDA" userId="63c38c24-6431-46a4-bf0d-1bcf9387483f" providerId="ADAL" clId="{8858E9CC-04CE-4FD7-B113-C5EBA91C452B}" dt="2021-08-19T22:55:32.428" v="4371" actId="571"/>
          <ac:spMkLst>
            <pc:docMk/>
            <pc:sldMk cId="0" sldId="274"/>
            <ac:spMk id="118" creationId="{415AEF46-A86F-4790-B094-B07CC777AC21}"/>
          </ac:spMkLst>
        </pc:spChg>
        <pc:spChg chg="mod">
          <ac:chgData name="Farmer, Casey, CDA" userId="63c38c24-6431-46a4-bf0d-1bcf9387483f" providerId="ADAL" clId="{8858E9CC-04CE-4FD7-B113-C5EBA91C452B}" dt="2021-08-19T22:55:32.428" v="4371" actId="571"/>
          <ac:spMkLst>
            <pc:docMk/>
            <pc:sldMk cId="0" sldId="274"/>
            <ac:spMk id="119" creationId="{D1EB2DAB-D69B-4FFD-8DA1-8CF1C2562D00}"/>
          </ac:spMkLst>
        </pc:spChg>
        <pc:spChg chg="mod">
          <ac:chgData name="Farmer, Casey, CDA" userId="63c38c24-6431-46a4-bf0d-1bcf9387483f" providerId="ADAL" clId="{8858E9CC-04CE-4FD7-B113-C5EBA91C452B}" dt="2021-08-19T22:55:32.428" v="4371" actId="571"/>
          <ac:spMkLst>
            <pc:docMk/>
            <pc:sldMk cId="0" sldId="274"/>
            <ac:spMk id="120" creationId="{BE051BB2-5911-43E2-8000-9F1A75779B51}"/>
          </ac:spMkLst>
        </pc:spChg>
        <pc:spChg chg="mod">
          <ac:chgData name="Farmer, Casey, CDA" userId="63c38c24-6431-46a4-bf0d-1bcf9387483f" providerId="ADAL" clId="{8858E9CC-04CE-4FD7-B113-C5EBA91C452B}" dt="2021-08-19T22:55:32.428" v="4371" actId="571"/>
          <ac:spMkLst>
            <pc:docMk/>
            <pc:sldMk cId="0" sldId="274"/>
            <ac:spMk id="121" creationId="{C06C6DAB-C8AA-45C8-92FC-9E02FDD8EDD6}"/>
          </ac:spMkLst>
        </pc:spChg>
        <pc:spChg chg="mod">
          <ac:chgData name="Farmer, Casey, CDA" userId="63c38c24-6431-46a4-bf0d-1bcf9387483f" providerId="ADAL" clId="{8858E9CC-04CE-4FD7-B113-C5EBA91C452B}" dt="2021-08-19T22:55:32.428" v="4371" actId="571"/>
          <ac:spMkLst>
            <pc:docMk/>
            <pc:sldMk cId="0" sldId="274"/>
            <ac:spMk id="122" creationId="{E5289C63-9443-4277-A86A-273EAE3E9830}"/>
          </ac:spMkLst>
        </pc:spChg>
        <pc:spChg chg="mod">
          <ac:chgData name="Farmer, Casey, CDA" userId="63c38c24-6431-46a4-bf0d-1bcf9387483f" providerId="ADAL" clId="{8858E9CC-04CE-4FD7-B113-C5EBA91C452B}" dt="2021-08-19T22:55:32.428" v="4371" actId="571"/>
          <ac:spMkLst>
            <pc:docMk/>
            <pc:sldMk cId="0" sldId="274"/>
            <ac:spMk id="123" creationId="{F9CFD97A-688B-4D90-8D61-C6142B4F08BE}"/>
          </ac:spMkLst>
        </pc:spChg>
        <pc:spChg chg="mod">
          <ac:chgData name="Farmer, Casey, CDA" userId="63c38c24-6431-46a4-bf0d-1bcf9387483f" providerId="ADAL" clId="{8858E9CC-04CE-4FD7-B113-C5EBA91C452B}" dt="2021-08-19T22:55:32.428" v="4371" actId="571"/>
          <ac:spMkLst>
            <pc:docMk/>
            <pc:sldMk cId="0" sldId="274"/>
            <ac:spMk id="125" creationId="{15531170-D354-44F2-8EAD-99E7F142F107}"/>
          </ac:spMkLst>
        </pc:spChg>
        <pc:spChg chg="mod">
          <ac:chgData name="Farmer, Casey, CDA" userId="63c38c24-6431-46a4-bf0d-1bcf9387483f" providerId="ADAL" clId="{8858E9CC-04CE-4FD7-B113-C5EBA91C452B}" dt="2021-08-19T22:55:47.109" v="4373" actId="571"/>
          <ac:spMkLst>
            <pc:docMk/>
            <pc:sldMk cId="0" sldId="274"/>
            <ac:spMk id="129" creationId="{E4013EC2-D73C-4908-B43A-12C30BB6BF27}"/>
          </ac:spMkLst>
        </pc:spChg>
        <pc:spChg chg="mod">
          <ac:chgData name="Farmer, Casey, CDA" userId="63c38c24-6431-46a4-bf0d-1bcf9387483f" providerId="ADAL" clId="{8858E9CC-04CE-4FD7-B113-C5EBA91C452B}" dt="2021-08-19T22:53:45.967" v="4328" actId="20577"/>
          <ac:spMkLst>
            <pc:docMk/>
            <pc:sldMk cId="0" sldId="274"/>
            <ac:spMk id="236" creationId="{00000000-0000-0000-0000-000000000000}"/>
          </ac:spMkLst>
        </pc:spChg>
        <pc:spChg chg="add del mod">
          <ac:chgData name="Farmer, Casey, CDA" userId="63c38c24-6431-46a4-bf0d-1bcf9387483f" providerId="ADAL" clId="{8858E9CC-04CE-4FD7-B113-C5EBA91C452B}" dt="2021-08-19T22:57:13.065" v="4394" actId="1076"/>
          <ac:spMkLst>
            <pc:docMk/>
            <pc:sldMk cId="0" sldId="274"/>
            <ac:spMk id="237" creationId="{00000000-0000-0000-0000-000000000000}"/>
          </ac:spMkLst>
        </pc:spChg>
        <pc:spChg chg="mod">
          <ac:chgData name="Farmer, Casey, CDA" userId="63c38c24-6431-46a4-bf0d-1bcf9387483f" providerId="ADAL" clId="{8858E9CC-04CE-4FD7-B113-C5EBA91C452B}" dt="2021-08-19T22:56:34.143" v="4392" actId="14100"/>
          <ac:spMkLst>
            <pc:docMk/>
            <pc:sldMk cId="0" sldId="274"/>
            <ac:spMk id="238" creationId="{00000000-0000-0000-0000-000000000000}"/>
          </ac:spMkLst>
        </pc:spChg>
        <pc:spChg chg="mod">
          <ac:chgData name="Farmer, Casey, CDA" userId="63c38c24-6431-46a4-bf0d-1bcf9387483f" providerId="ADAL" clId="{8858E9CC-04CE-4FD7-B113-C5EBA91C452B}" dt="2021-08-19T22:56:07.280" v="4375" actId="1076"/>
          <ac:spMkLst>
            <pc:docMk/>
            <pc:sldMk cId="0" sldId="274"/>
            <ac:spMk id="296" creationId="{00000000-0000-0000-0000-000000000000}"/>
          </ac:spMkLst>
        </pc:spChg>
        <pc:grpChg chg="add mod">
          <ac:chgData name="Farmer, Casey, CDA" userId="63c38c24-6431-46a4-bf0d-1bcf9387483f" providerId="ADAL" clId="{8858E9CC-04CE-4FD7-B113-C5EBA91C452B}" dt="2021-08-19T22:55:32.428" v="4371" actId="571"/>
          <ac:grpSpMkLst>
            <pc:docMk/>
            <pc:sldMk cId="0" sldId="274"/>
            <ac:grpSpMk id="87" creationId="{664F0E3A-F8FE-4558-8786-0164D97BF52D}"/>
          </ac:grpSpMkLst>
        </pc:grpChg>
        <pc:grpChg chg="add mod">
          <ac:chgData name="Farmer, Casey, CDA" userId="63c38c24-6431-46a4-bf0d-1bcf9387483f" providerId="ADAL" clId="{8858E9CC-04CE-4FD7-B113-C5EBA91C452B}" dt="2021-08-19T22:55:32.428" v="4371" actId="571"/>
          <ac:grpSpMkLst>
            <pc:docMk/>
            <pc:sldMk cId="0" sldId="274"/>
            <ac:grpSpMk id="124" creationId="{A1CB989E-0DD5-47C4-A429-32F3867BDADE}"/>
          </ac:grpSpMkLst>
        </pc:grpChg>
        <pc:grpChg chg="add mod">
          <ac:chgData name="Farmer, Casey, CDA" userId="63c38c24-6431-46a4-bf0d-1bcf9387483f" providerId="ADAL" clId="{8858E9CC-04CE-4FD7-B113-C5EBA91C452B}" dt="2021-08-19T22:55:47.109" v="4373" actId="571"/>
          <ac:grpSpMkLst>
            <pc:docMk/>
            <pc:sldMk cId="0" sldId="274"/>
            <ac:grpSpMk id="128" creationId="{ACC0A96A-DE97-4942-BAE8-D0203C7305AA}"/>
          </ac:grpSpMkLst>
        </pc:grpChg>
        <pc:grpChg chg="add del mod">
          <ac:chgData name="Farmer, Casey, CDA" userId="63c38c24-6431-46a4-bf0d-1bcf9387483f" providerId="ADAL" clId="{8858E9CC-04CE-4FD7-B113-C5EBA91C452B}" dt="2021-08-19T22:56:34.143" v="4392" actId="14100"/>
          <ac:grpSpMkLst>
            <pc:docMk/>
            <pc:sldMk cId="0" sldId="274"/>
            <ac:grpSpMk id="240" creationId="{00000000-0000-0000-0000-000000000000}"/>
          </ac:grpSpMkLst>
        </pc:grpChg>
        <pc:grpChg chg="mod">
          <ac:chgData name="Farmer, Casey, CDA" userId="63c38c24-6431-46a4-bf0d-1bcf9387483f" providerId="ADAL" clId="{8858E9CC-04CE-4FD7-B113-C5EBA91C452B}" dt="2021-08-19T22:56:34.143" v="4392" actId="14100"/>
          <ac:grpSpMkLst>
            <pc:docMk/>
            <pc:sldMk cId="0" sldId="274"/>
            <ac:grpSpMk id="277" creationId="{00000000-0000-0000-0000-000000000000}"/>
          </ac:grpSpMkLst>
        </pc:grpChg>
        <pc:grpChg chg="mod">
          <ac:chgData name="Farmer, Casey, CDA" userId="63c38c24-6431-46a4-bf0d-1bcf9387483f" providerId="ADAL" clId="{8858E9CC-04CE-4FD7-B113-C5EBA91C452B}" dt="2021-08-19T22:56:34.143" v="4392" actId="14100"/>
          <ac:grpSpMkLst>
            <pc:docMk/>
            <pc:sldMk cId="0" sldId="274"/>
            <ac:grpSpMk id="280" creationId="{00000000-0000-0000-0000-000000000000}"/>
          </ac:grpSpMkLst>
        </pc:grpChg>
        <pc:grpChg chg="mod">
          <ac:chgData name="Farmer, Casey, CDA" userId="63c38c24-6431-46a4-bf0d-1bcf9387483f" providerId="ADAL" clId="{8858E9CC-04CE-4FD7-B113-C5EBA91C452B}" dt="2021-08-19T22:56:34.143" v="4392" actId="14100"/>
          <ac:grpSpMkLst>
            <pc:docMk/>
            <pc:sldMk cId="0" sldId="274"/>
            <ac:grpSpMk id="317" creationId="{00000000-0000-0000-0000-000000000000}"/>
          </ac:grpSpMkLst>
        </pc:grpChg>
        <pc:cxnChg chg="mod">
          <ac:chgData name="Farmer, Casey, CDA" userId="63c38c24-6431-46a4-bf0d-1bcf9387483f" providerId="ADAL" clId="{8858E9CC-04CE-4FD7-B113-C5EBA91C452B}" dt="2021-08-19T22:55:32.428" v="4371" actId="571"/>
          <ac:cxnSpMkLst>
            <pc:docMk/>
            <pc:sldMk cId="0" sldId="274"/>
            <ac:cxnSpMk id="126" creationId="{2AD4D214-8E7D-46B4-B2BE-84DF05D75587}"/>
          </ac:cxnSpMkLst>
        </pc:cxnChg>
        <pc:cxnChg chg="mod">
          <ac:chgData name="Farmer, Casey, CDA" userId="63c38c24-6431-46a4-bf0d-1bcf9387483f" providerId="ADAL" clId="{8858E9CC-04CE-4FD7-B113-C5EBA91C452B}" dt="2021-08-19T22:55:32.428" v="4371" actId="571"/>
          <ac:cxnSpMkLst>
            <pc:docMk/>
            <pc:sldMk cId="0" sldId="274"/>
            <ac:cxnSpMk id="127" creationId="{5C2FB774-D7BC-45A1-98A4-3F5540545349}"/>
          </ac:cxnSpMkLst>
        </pc:cxnChg>
        <pc:cxnChg chg="mod">
          <ac:chgData name="Farmer, Casey, CDA" userId="63c38c24-6431-46a4-bf0d-1bcf9387483f" providerId="ADAL" clId="{8858E9CC-04CE-4FD7-B113-C5EBA91C452B}" dt="2021-08-19T22:55:47.109" v="4373" actId="571"/>
          <ac:cxnSpMkLst>
            <pc:docMk/>
            <pc:sldMk cId="0" sldId="274"/>
            <ac:cxnSpMk id="130" creationId="{48069B35-9CDF-4AEC-9405-DF3E09D27CF9}"/>
          </ac:cxnSpMkLst>
        </pc:cxnChg>
        <pc:cxnChg chg="mod">
          <ac:chgData name="Farmer, Casey, CDA" userId="63c38c24-6431-46a4-bf0d-1bcf9387483f" providerId="ADAL" clId="{8858E9CC-04CE-4FD7-B113-C5EBA91C452B}" dt="2021-08-19T22:55:47.109" v="4373" actId="571"/>
          <ac:cxnSpMkLst>
            <pc:docMk/>
            <pc:sldMk cId="0" sldId="274"/>
            <ac:cxnSpMk id="131" creationId="{E2D94B9E-6E3A-49C2-8D97-CC84ED9C7630}"/>
          </ac:cxnSpMkLst>
        </pc:cxnChg>
      </pc:sldChg>
      <pc:sldChg chg="del">
        <pc:chgData name="Farmer, Casey, CDA" userId="63c38c24-6431-46a4-bf0d-1bcf9387483f" providerId="ADAL" clId="{8858E9CC-04CE-4FD7-B113-C5EBA91C452B}" dt="2021-08-19T23:17:24.474" v="4825" actId="47"/>
        <pc:sldMkLst>
          <pc:docMk/>
          <pc:sldMk cId="0" sldId="275"/>
        </pc:sldMkLst>
      </pc:sldChg>
      <pc:sldChg chg="del">
        <pc:chgData name="Farmer, Casey, CDA" userId="63c38c24-6431-46a4-bf0d-1bcf9387483f" providerId="ADAL" clId="{8858E9CC-04CE-4FD7-B113-C5EBA91C452B}" dt="2021-08-19T23:17:25.370" v="4826" actId="47"/>
        <pc:sldMkLst>
          <pc:docMk/>
          <pc:sldMk cId="0" sldId="276"/>
        </pc:sldMkLst>
      </pc:sldChg>
      <pc:sldChg chg="del">
        <pc:chgData name="Farmer, Casey, CDA" userId="63c38c24-6431-46a4-bf0d-1bcf9387483f" providerId="ADAL" clId="{8858E9CC-04CE-4FD7-B113-C5EBA91C452B}" dt="2021-08-19T22:59:22.694" v="4410" actId="47"/>
        <pc:sldMkLst>
          <pc:docMk/>
          <pc:sldMk cId="0" sldId="277"/>
        </pc:sldMkLst>
      </pc:sldChg>
      <pc:sldChg chg="add del">
        <pc:chgData name="Farmer, Casey, CDA" userId="63c38c24-6431-46a4-bf0d-1bcf9387483f" providerId="ADAL" clId="{8858E9CC-04CE-4FD7-B113-C5EBA91C452B}" dt="2021-08-19T23:17:39.653" v="4827" actId="47"/>
        <pc:sldMkLst>
          <pc:docMk/>
          <pc:sldMk cId="0" sldId="278"/>
        </pc:sldMkLst>
      </pc:sldChg>
      <pc:sldChg chg="del">
        <pc:chgData name="Farmer, Casey, CDA" userId="63c38c24-6431-46a4-bf0d-1bcf9387483f" providerId="ADAL" clId="{8858E9CC-04CE-4FD7-B113-C5EBA91C452B}" dt="2021-08-19T23:06:56.975" v="4555" actId="47"/>
        <pc:sldMkLst>
          <pc:docMk/>
          <pc:sldMk cId="0" sldId="279"/>
        </pc:sldMkLst>
      </pc:sldChg>
      <pc:sldChg chg="del">
        <pc:chgData name="Farmer, Casey, CDA" userId="63c38c24-6431-46a4-bf0d-1bcf9387483f" providerId="ADAL" clId="{8858E9CC-04CE-4FD7-B113-C5EBA91C452B}" dt="2021-08-19T23:00:05.058" v="4413" actId="47"/>
        <pc:sldMkLst>
          <pc:docMk/>
          <pc:sldMk cId="0" sldId="280"/>
        </pc:sldMkLst>
      </pc:sldChg>
      <pc:sldChg chg="addSp delSp modSp del mod">
        <pc:chgData name="Farmer, Casey, CDA" userId="63c38c24-6431-46a4-bf0d-1bcf9387483f" providerId="ADAL" clId="{8858E9CC-04CE-4FD7-B113-C5EBA91C452B}" dt="2021-08-19T23:20:47.556" v="4891" actId="47"/>
        <pc:sldMkLst>
          <pc:docMk/>
          <pc:sldMk cId="0" sldId="281"/>
        </pc:sldMkLst>
        <pc:spChg chg="add mod">
          <ac:chgData name="Farmer, Casey, CDA" userId="63c38c24-6431-46a4-bf0d-1bcf9387483f" providerId="ADAL" clId="{8858E9CC-04CE-4FD7-B113-C5EBA91C452B}" dt="2021-08-19T23:20:43.121" v="4889" actId="21"/>
          <ac:spMkLst>
            <pc:docMk/>
            <pc:sldMk cId="0" sldId="281"/>
            <ac:spMk id="3" creationId="{FEF15017-86FD-4921-BBD0-5159F16D7FEC}"/>
          </ac:spMkLst>
        </pc:spChg>
        <pc:spChg chg="del mod">
          <ac:chgData name="Farmer, Casey, CDA" userId="63c38c24-6431-46a4-bf0d-1bcf9387483f" providerId="ADAL" clId="{8858E9CC-04CE-4FD7-B113-C5EBA91C452B}" dt="2021-08-19T23:20:43.121" v="4889" actId="21"/>
          <ac:spMkLst>
            <pc:docMk/>
            <pc:sldMk cId="0" sldId="281"/>
            <ac:spMk id="378" creationId="{00000000-0000-0000-0000-000000000000}"/>
          </ac:spMkLst>
        </pc:spChg>
        <pc:spChg chg="mod">
          <ac:chgData name="Farmer, Casey, CDA" userId="63c38c24-6431-46a4-bf0d-1bcf9387483f" providerId="ADAL" clId="{8858E9CC-04CE-4FD7-B113-C5EBA91C452B}" dt="2021-08-19T23:19:51.861" v="4875" actId="21"/>
          <ac:spMkLst>
            <pc:docMk/>
            <pc:sldMk cId="0" sldId="281"/>
            <ac:spMk id="379" creationId="{00000000-0000-0000-0000-000000000000}"/>
          </ac:spMkLst>
        </pc:spChg>
      </pc:sldChg>
      <pc:sldChg chg="addSp delSp modSp mod">
        <pc:chgData name="Farmer, Casey, CDA" userId="63c38c24-6431-46a4-bf0d-1bcf9387483f" providerId="ADAL" clId="{8858E9CC-04CE-4FD7-B113-C5EBA91C452B}" dt="2021-08-24T17:46:01.151" v="7007" actId="21"/>
        <pc:sldMkLst>
          <pc:docMk/>
          <pc:sldMk cId="0" sldId="282"/>
        </pc:sldMkLst>
        <pc:spChg chg="add del mod">
          <ac:chgData name="Farmer, Casey, CDA" userId="63c38c24-6431-46a4-bf0d-1bcf9387483f" providerId="ADAL" clId="{8858E9CC-04CE-4FD7-B113-C5EBA91C452B}" dt="2021-08-19T23:19:58.632" v="4877" actId="478"/>
          <ac:spMkLst>
            <pc:docMk/>
            <pc:sldMk cId="0" sldId="282"/>
            <ac:spMk id="2" creationId="{E26E8EAE-3295-4571-847E-8E13D8DBF497}"/>
          </ac:spMkLst>
        </pc:spChg>
        <pc:spChg chg="add del mod">
          <ac:chgData name="Farmer, Casey, CDA" userId="63c38c24-6431-46a4-bf0d-1bcf9387483f" providerId="ADAL" clId="{8858E9CC-04CE-4FD7-B113-C5EBA91C452B}" dt="2021-08-19T23:20:45.280" v="4890"/>
          <ac:spMkLst>
            <pc:docMk/>
            <pc:sldMk cId="0" sldId="282"/>
            <ac:spMk id="4" creationId="{95767A29-A53E-4710-934A-07809F78D8D1}"/>
          </ac:spMkLst>
        </pc:spChg>
        <pc:spChg chg="add mod">
          <ac:chgData name="Farmer, Casey, CDA" userId="63c38c24-6431-46a4-bf0d-1bcf9387483f" providerId="ADAL" clId="{8858E9CC-04CE-4FD7-B113-C5EBA91C452B}" dt="2021-08-19T23:23:14.451" v="4916" actId="1076"/>
          <ac:spMkLst>
            <pc:docMk/>
            <pc:sldMk cId="0" sldId="282"/>
            <ac:spMk id="5" creationId="{029702FF-E6F5-4D8D-BCB6-3F100A2965FC}"/>
          </ac:spMkLst>
        </pc:spChg>
        <pc:spChg chg="add del mod">
          <ac:chgData name="Farmer, Casey, CDA" userId="63c38c24-6431-46a4-bf0d-1bcf9387483f" providerId="ADAL" clId="{8858E9CC-04CE-4FD7-B113-C5EBA91C452B}" dt="2021-08-19T23:23:26.508" v="4921" actId="478"/>
          <ac:spMkLst>
            <pc:docMk/>
            <pc:sldMk cId="0" sldId="282"/>
            <ac:spMk id="6" creationId="{0135F778-8277-4D80-9FEE-BBD854F4AD7D}"/>
          </ac:spMkLst>
        </pc:spChg>
        <pc:spChg chg="add mod">
          <ac:chgData name="Farmer, Casey, CDA" userId="63c38c24-6431-46a4-bf0d-1bcf9387483f" providerId="ADAL" clId="{8858E9CC-04CE-4FD7-B113-C5EBA91C452B}" dt="2021-08-19T23:27:33.826" v="4972" actId="1076"/>
          <ac:spMkLst>
            <pc:docMk/>
            <pc:sldMk cId="0" sldId="282"/>
            <ac:spMk id="7" creationId="{37517492-711D-4BF2-AA66-4006D3214362}"/>
          </ac:spMkLst>
        </pc:spChg>
        <pc:spChg chg="add mod">
          <ac:chgData name="Farmer, Casey, CDA" userId="63c38c24-6431-46a4-bf0d-1bcf9387483f" providerId="ADAL" clId="{8858E9CC-04CE-4FD7-B113-C5EBA91C452B}" dt="2021-08-19T23:23:10.137" v="4915" actId="1076"/>
          <ac:spMkLst>
            <pc:docMk/>
            <pc:sldMk cId="0" sldId="282"/>
            <ac:spMk id="10" creationId="{7659792B-E3DD-4B94-9F0E-2A6388C9B963}"/>
          </ac:spMkLst>
        </pc:spChg>
        <pc:spChg chg="del">
          <ac:chgData name="Farmer, Casey, CDA" userId="63c38c24-6431-46a4-bf0d-1bcf9387483f" providerId="ADAL" clId="{8858E9CC-04CE-4FD7-B113-C5EBA91C452B}" dt="2021-08-19T23:20:07.303" v="4878" actId="478"/>
          <ac:spMkLst>
            <pc:docMk/>
            <pc:sldMk cId="0" sldId="282"/>
            <ac:spMk id="386" creationId="{00000000-0000-0000-0000-000000000000}"/>
          </ac:spMkLst>
        </pc:spChg>
        <pc:spChg chg="mod">
          <ac:chgData name="Farmer, Casey, CDA" userId="63c38c24-6431-46a4-bf0d-1bcf9387483f" providerId="ADAL" clId="{8858E9CC-04CE-4FD7-B113-C5EBA91C452B}" dt="2021-08-19T23:25:19.556" v="4941" actId="14100"/>
          <ac:spMkLst>
            <pc:docMk/>
            <pc:sldMk cId="0" sldId="282"/>
            <ac:spMk id="387" creationId="{00000000-0000-0000-0000-000000000000}"/>
          </ac:spMkLst>
        </pc:spChg>
        <pc:spChg chg="mod">
          <ac:chgData name="Farmer, Casey, CDA" userId="63c38c24-6431-46a4-bf0d-1bcf9387483f" providerId="ADAL" clId="{8858E9CC-04CE-4FD7-B113-C5EBA91C452B}" dt="2021-08-19T23:25:38.328" v="4944" actId="255"/>
          <ac:spMkLst>
            <pc:docMk/>
            <pc:sldMk cId="0" sldId="282"/>
            <ac:spMk id="388" creationId="{00000000-0000-0000-0000-000000000000}"/>
          </ac:spMkLst>
        </pc:spChg>
        <pc:picChg chg="add del mod">
          <ac:chgData name="Farmer, Casey, CDA" userId="63c38c24-6431-46a4-bf0d-1bcf9387483f" providerId="ADAL" clId="{8858E9CC-04CE-4FD7-B113-C5EBA91C452B}" dt="2021-08-24T17:46:01.151" v="7007" actId="21"/>
          <ac:picMkLst>
            <pc:docMk/>
            <pc:sldMk cId="0" sldId="282"/>
            <ac:picMk id="3" creationId="{C408A832-60CC-433B-8D10-0B47A92143F5}"/>
          </ac:picMkLst>
        </pc:picChg>
        <pc:picChg chg="add mod">
          <ac:chgData name="Farmer, Casey, CDA" userId="63c38c24-6431-46a4-bf0d-1bcf9387483f" providerId="ADAL" clId="{8858E9CC-04CE-4FD7-B113-C5EBA91C452B}" dt="2021-08-24T17:45:35.333" v="7005" actId="1076"/>
          <ac:picMkLst>
            <pc:docMk/>
            <pc:sldMk cId="0" sldId="282"/>
            <ac:picMk id="6" creationId="{150A752A-D3B0-4B71-AD50-FD589569FEE8}"/>
          </ac:picMkLst>
        </pc:picChg>
      </pc:sldChg>
      <pc:sldChg chg="modSp del mod ord">
        <pc:chgData name="Farmer, Casey, CDA" userId="63c38c24-6431-46a4-bf0d-1bcf9387483f" providerId="ADAL" clId="{8858E9CC-04CE-4FD7-B113-C5EBA91C452B}" dt="2021-08-19T23:28:38.947" v="4973" actId="47"/>
        <pc:sldMkLst>
          <pc:docMk/>
          <pc:sldMk cId="0" sldId="283"/>
        </pc:sldMkLst>
        <pc:spChg chg="mod">
          <ac:chgData name="Farmer, Casey, CDA" userId="63c38c24-6431-46a4-bf0d-1bcf9387483f" providerId="ADAL" clId="{8858E9CC-04CE-4FD7-B113-C5EBA91C452B}" dt="2021-08-19T23:24:05.067" v="4933" actId="27636"/>
          <ac:spMkLst>
            <pc:docMk/>
            <pc:sldMk cId="0" sldId="283"/>
            <ac:spMk id="396" creationId="{00000000-0000-0000-0000-000000000000}"/>
          </ac:spMkLst>
        </pc:spChg>
      </pc:sldChg>
      <pc:sldChg chg="del">
        <pc:chgData name="Farmer, Casey, CDA" userId="63c38c24-6431-46a4-bf0d-1bcf9387483f" providerId="ADAL" clId="{8858E9CC-04CE-4FD7-B113-C5EBA91C452B}" dt="2021-08-19T23:11:27.527" v="4610" actId="47"/>
        <pc:sldMkLst>
          <pc:docMk/>
          <pc:sldMk cId="0" sldId="284"/>
        </pc:sldMkLst>
      </pc:sldChg>
      <pc:sldChg chg="del">
        <pc:chgData name="Farmer, Casey, CDA" userId="63c38c24-6431-46a4-bf0d-1bcf9387483f" providerId="ADAL" clId="{8858E9CC-04CE-4FD7-B113-C5EBA91C452B}" dt="2021-08-19T23:15:22.812" v="4796" actId="47"/>
        <pc:sldMkLst>
          <pc:docMk/>
          <pc:sldMk cId="0" sldId="285"/>
        </pc:sldMkLst>
      </pc:sldChg>
      <pc:sldChg chg="del">
        <pc:chgData name="Farmer, Casey, CDA" userId="63c38c24-6431-46a4-bf0d-1bcf9387483f" providerId="ADAL" clId="{8858E9CC-04CE-4FD7-B113-C5EBA91C452B}" dt="2021-08-19T23:15:22.812" v="4796" actId="47"/>
        <pc:sldMkLst>
          <pc:docMk/>
          <pc:sldMk cId="0" sldId="286"/>
        </pc:sldMkLst>
      </pc:sldChg>
      <pc:sldChg chg="del">
        <pc:chgData name="Farmer, Casey, CDA" userId="63c38c24-6431-46a4-bf0d-1bcf9387483f" providerId="ADAL" clId="{8858E9CC-04CE-4FD7-B113-C5EBA91C452B}" dt="2021-08-19T23:15:43.387" v="4797" actId="47"/>
        <pc:sldMkLst>
          <pc:docMk/>
          <pc:sldMk cId="0" sldId="287"/>
        </pc:sldMkLst>
      </pc:sldChg>
      <pc:sldChg chg="del">
        <pc:chgData name="Farmer, Casey, CDA" userId="63c38c24-6431-46a4-bf0d-1bcf9387483f" providerId="ADAL" clId="{8858E9CC-04CE-4FD7-B113-C5EBA91C452B}" dt="2021-08-19T23:22:36.587" v="4914" actId="47"/>
        <pc:sldMkLst>
          <pc:docMk/>
          <pc:sldMk cId="0" sldId="288"/>
        </pc:sldMkLst>
      </pc:sldChg>
      <pc:sldChg chg="del">
        <pc:chgData name="Farmer, Casey, CDA" userId="63c38c24-6431-46a4-bf0d-1bcf9387483f" providerId="ADAL" clId="{8858E9CC-04CE-4FD7-B113-C5EBA91C452B}" dt="2021-08-19T23:08:04.906" v="4596" actId="47"/>
        <pc:sldMkLst>
          <pc:docMk/>
          <pc:sldMk cId="0" sldId="289"/>
        </pc:sldMkLst>
      </pc:sldChg>
      <pc:sldChg chg="modSp del mod">
        <pc:chgData name="Farmer, Casey, CDA" userId="63c38c24-6431-46a4-bf0d-1bcf9387483f" providerId="ADAL" clId="{8858E9CC-04CE-4FD7-B113-C5EBA91C452B}" dt="2021-08-19T23:10:36.514" v="4607" actId="47"/>
        <pc:sldMkLst>
          <pc:docMk/>
          <pc:sldMk cId="0" sldId="290"/>
        </pc:sldMkLst>
        <pc:spChg chg="mod">
          <ac:chgData name="Farmer, Casey, CDA" userId="63c38c24-6431-46a4-bf0d-1bcf9387483f" providerId="ADAL" clId="{8858E9CC-04CE-4FD7-B113-C5EBA91C452B}" dt="2021-08-19T21:34:13.378" v="1974" actId="20577"/>
          <ac:spMkLst>
            <pc:docMk/>
            <pc:sldMk cId="0" sldId="290"/>
            <ac:spMk id="451" creationId="{00000000-0000-0000-0000-000000000000}"/>
          </ac:spMkLst>
        </pc:spChg>
        <pc:spChg chg="mod">
          <ac:chgData name="Farmer, Casey, CDA" userId="63c38c24-6431-46a4-bf0d-1bcf9387483f" providerId="ADAL" clId="{8858E9CC-04CE-4FD7-B113-C5EBA91C452B}" dt="2021-08-19T21:48:45.404" v="2469" actId="20577"/>
          <ac:spMkLst>
            <pc:docMk/>
            <pc:sldMk cId="0" sldId="290"/>
            <ac:spMk id="452" creationId="{00000000-0000-0000-0000-000000000000}"/>
          </ac:spMkLst>
        </pc:spChg>
      </pc:sldChg>
      <pc:sldChg chg="addSp delSp modSp mod">
        <pc:chgData name="Farmer, Casey, CDA" userId="63c38c24-6431-46a4-bf0d-1bcf9387483f" providerId="ADAL" clId="{8858E9CC-04CE-4FD7-B113-C5EBA91C452B}" dt="2021-08-24T17:53:19.960" v="7059" actId="1076"/>
        <pc:sldMkLst>
          <pc:docMk/>
          <pc:sldMk cId="0" sldId="291"/>
        </pc:sldMkLst>
        <pc:spChg chg="add del mod">
          <ac:chgData name="Farmer, Casey, CDA" userId="63c38c24-6431-46a4-bf0d-1bcf9387483f" providerId="ADAL" clId="{8858E9CC-04CE-4FD7-B113-C5EBA91C452B}" dt="2021-08-19T23:09:44.923" v="4598" actId="478"/>
          <ac:spMkLst>
            <pc:docMk/>
            <pc:sldMk cId="0" sldId="291"/>
            <ac:spMk id="3" creationId="{2EA644E1-4C30-482B-BCF7-9534E88A4CCC}"/>
          </ac:spMkLst>
        </pc:spChg>
        <pc:spChg chg="mod">
          <ac:chgData name="Farmer, Casey, CDA" userId="63c38c24-6431-46a4-bf0d-1bcf9387483f" providerId="ADAL" clId="{8858E9CC-04CE-4FD7-B113-C5EBA91C452B}" dt="2021-08-19T21:44:56.222" v="2089"/>
          <ac:spMkLst>
            <pc:docMk/>
            <pc:sldMk cId="0" sldId="291"/>
            <ac:spMk id="458" creationId="{00000000-0000-0000-0000-000000000000}"/>
          </ac:spMkLst>
        </pc:spChg>
        <pc:spChg chg="del mod">
          <ac:chgData name="Farmer, Casey, CDA" userId="63c38c24-6431-46a4-bf0d-1bcf9387483f" providerId="ADAL" clId="{8858E9CC-04CE-4FD7-B113-C5EBA91C452B}" dt="2021-08-19T23:09:41.543" v="4597" actId="478"/>
          <ac:spMkLst>
            <pc:docMk/>
            <pc:sldMk cId="0" sldId="291"/>
            <ac:spMk id="459" creationId="{00000000-0000-0000-0000-000000000000}"/>
          </ac:spMkLst>
        </pc:spChg>
        <pc:picChg chg="add del mod">
          <ac:chgData name="Farmer, Casey, CDA" userId="63c38c24-6431-46a4-bf0d-1bcf9387483f" providerId="ADAL" clId="{8858E9CC-04CE-4FD7-B113-C5EBA91C452B}" dt="2021-08-24T17:53:06.349" v="7057" actId="478"/>
          <ac:picMkLst>
            <pc:docMk/>
            <pc:sldMk cId="0" sldId="291"/>
            <ac:picMk id="3" creationId="{C0C07FEC-24AD-4DF7-87B5-3017D064EAF2}"/>
          </ac:picMkLst>
        </pc:picChg>
        <pc:picChg chg="add mod modCrop">
          <ac:chgData name="Farmer, Casey, CDA" userId="63c38c24-6431-46a4-bf0d-1bcf9387483f" providerId="ADAL" clId="{8858E9CC-04CE-4FD7-B113-C5EBA91C452B}" dt="2021-08-19T23:10:21.480" v="4606" actId="1076"/>
          <ac:picMkLst>
            <pc:docMk/>
            <pc:sldMk cId="0" sldId="291"/>
            <ac:picMk id="4" creationId="{B0950C2A-9DE9-44A8-8FEA-3DABC3A236D3}"/>
          </ac:picMkLst>
        </pc:picChg>
        <pc:picChg chg="add mod">
          <ac:chgData name="Farmer, Casey, CDA" userId="63c38c24-6431-46a4-bf0d-1bcf9387483f" providerId="ADAL" clId="{8858E9CC-04CE-4FD7-B113-C5EBA91C452B}" dt="2021-08-24T17:53:19.960" v="7059" actId="1076"/>
          <ac:picMkLst>
            <pc:docMk/>
            <pc:sldMk cId="0" sldId="291"/>
            <ac:picMk id="6" creationId="{7F6D9D9A-8CBE-47F2-9DB6-CDACD014DBBB}"/>
          </ac:picMkLst>
        </pc:picChg>
      </pc:sldChg>
      <pc:sldChg chg="addSp delSp modSp mod">
        <pc:chgData name="Farmer, Casey, CDA" userId="63c38c24-6431-46a4-bf0d-1bcf9387483f" providerId="ADAL" clId="{8858E9CC-04CE-4FD7-B113-C5EBA91C452B}" dt="2021-08-24T17:52:32.305" v="7054" actId="1076"/>
        <pc:sldMkLst>
          <pc:docMk/>
          <pc:sldMk cId="0" sldId="292"/>
        </pc:sldMkLst>
        <pc:spChg chg="mod">
          <ac:chgData name="Farmer, Casey, CDA" userId="63c38c24-6431-46a4-bf0d-1bcf9387483f" providerId="ADAL" clId="{8858E9CC-04CE-4FD7-B113-C5EBA91C452B}" dt="2021-08-24T17:51:13.258" v="7032" actId="1076"/>
          <ac:spMkLst>
            <pc:docMk/>
            <pc:sldMk cId="0" sldId="292"/>
            <ac:spMk id="467" creationId="{00000000-0000-0000-0000-000000000000}"/>
          </ac:spMkLst>
        </pc:spChg>
        <pc:spChg chg="del">
          <ac:chgData name="Farmer, Casey, CDA" userId="63c38c24-6431-46a4-bf0d-1bcf9387483f" providerId="ADAL" clId="{8858E9CC-04CE-4FD7-B113-C5EBA91C452B}" dt="2021-08-23T16:11:04.457" v="6520" actId="478"/>
          <ac:spMkLst>
            <pc:docMk/>
            <pc:sldMk cId="0" sldId="292"/>
            <ac:spMk id="468" creationId="{00000000-0000-0000-0000-000000000000}"/>
          </ac:spMkLst>
        </pc:spChg>
        <pc:picChg chg="add mod">
          <ac:chgData name="Farmer, Casey, CDA" userId="63c38c24-6431-46a4-bf0d-1bcf9387483f" providerId="ADAL" clId="{8858E9CC-04CE-4FD7-B113-C5EBA91C452B}" dt="2021-08-24T17:51:55.428" v="7040" actId="1076"/>
          <ac:picMkLst>
            <pc:docMk/>
            <pc:sldMk cId="0" sldId="292"/>
            <ac:picMk id="3" creationId="{1BF26852-4CF6-4939-AC2E-F031F5625AB8}"/>
          </ac:picMkLst>
        </pc:picChg>
        <pc:picChg chg="add mod">
          <ac:chgData name="Farmer, Casey, CDA" userId="63c38c24-6431-46a4-bf0d-1bcf9387483f" providerId="ADAL" clId="{8858E9CC-04CE-4FD7-B113-C5EBA91C452B}" dt="2021-08-24T17:50:47.287" v="7029" actId="1076"/>
          <ac:picMkLst>
            <pc:docMk/>
            <pc:sldMk cId="0" sldId="292"/>
            <ac:picMk id="4" creationId="{2BEE0A52-C48C-49C7-8105-C9EC9B1445FA}"/>
          </ac:picMkLst>
        </pc:picChg>
        <pc:picChg chg="add mod">
          <ac:chgData name="Farmer, Casey, CDA" userId="63c38c24-6431-46a4-bf0d-1bcf9387483f" providerId="ADAL" clId="{8858E9CC-04CE-4FD7-B113-C5EBA91C452B}" dt="2021-08-24T17:52:00.804" v="7050" actId="1038"/>
          <ac:picMkLst>
            <pc:docMk/>
            <pc:sldMk cId="0" sldId="292"/>
            <ac:picMk id="6" creationId="{F34F6683-AC45-4044-8672-4EEF8DE0C475}"/>
          </ac:picMkLst>
        </pc:picChg>
        <pc:picChg chg="add mod">
          <ac:chgData name="Farmer, Casey, CDA" userId="63c38c24-6431-46a4-bf0d-1bcf9387483f" providerId="ADAL" clId="{8858E9CC-04CE-4FD7-B113-C5EBA91C452B}" dt="2021-08-24T17:51:40.701" v="7038" actId="1076"/>
          <ac:picMkLst>
            <pc:docMk/>
            <pc:sldMk cId="0" sldId="292"/>
            <ac:picMk id="8" creationId="{124AD31A-BC1F-461C-958B-4BE993724385}"/>
          </ac:picMkLst>
        </pc:picChg>
        <pc:picChg chg="add mod">
          <ac:chgData name="Farmer, Casey, CDA" userId="63c38c24-6431-46a4-bf0d-1bcf9387483f" providerId="ADAL" clId="{8858E9CC-04CE-4FD7-B113-C5EBA91C452B}" dt="2021-08-24T17:52:32.305" v="7054" actId="1076"/>
          <ac:picMkLst>
            <pc:docMk/>
            <pc:sldMk cId="0" sldId="292"/>
            <ac:picMk id="10" creationId="{B4F54DED-0B41-49C6-ADF1-CA413D134F67}"/>
          </ac:picMkLst>
        </pc:picChg>
      </pc:sldChg>
      <pc:sldChg chg="addSp delSp modSp mod">
        <pc:chgData name="Farmer, Casey, CDA" userId="63c38c24-6431-46a4-bf0d-1bcf9387483f" providerId="ADAL" clId="{8858E9CC-04CE-4FD7-B113-C5EBA91C452B}" dt="2021-08-24T17:42:20.120" v="6994" actId="20577"/>
        <pc:sldMkLst>
          <pc:docMk/>
          <pc:sldMk cId="0" sldId="293"/>
        </pc:sldMkLst>
        <pc:spChg chg="add del">
          <ac:chgData name="Farmer, Casey, CDA" userId="63c38c24-6431-46a4-bf0d-1bcf9387483f" providerId="ADAL" clId="{8858E9CC-04CE-4FD7-B113-C5EBA91C452B}" dt="2021-08-20T16:37:47.279" v="6134" actId="478"/>
          <ac:spMkLst>
            <pc:docMk/>
            <pc:sldMk cId="0" sldId="293"/>
            <ac:spMk id="2" creationId="{428791E5-D140-463C-84FC-7FA6A760D7FE}"/>
          </ac:spMkLst>
        </pc:spChg>
        <pc:spChg chg="add del mod">
          <ac:chgData name="Farmer, Casey, CDA" userId="63c38c24-6431-46a4-bf0d-1bcf9387483f" providerId="ADAL" clId="{8858E9CC-04CE-4FD7-B113-C5EBA91C452B}" dt="2021-08-20T16:38:04.527" v="6140" actId="11529"/>
          <ac:spMkLst>
            <pc:docMk/>
            <pc:sldMk cId="0" sldId="293"/>
            <ac:spMk id="3" creationId="{76C39DC4-ED29-47A2-AE8B-C5793DE615DF}"/>
          </ac:spMkLst>
        </pc:spChg>
        <pc:spChg chg="add mod">
          <ac:chgData name="Farmer, Casey, CDA" userId="63c38c24-6431-46a4-bf0d-1bcf9387483f" providerId="ADAL" clId="{8858E9CC-04CE-4FD7-B113-C5EBA91C452B}" dt="2021-08-23T17:15:50.328" v="6675" actId="1076"/>
          <ac:spMkLst>
            <pc:docMk/>
            <pc:sldMk cId="0" sldId="293"/>
            <ac:spMk id="4" creationId="{5ED4E042-2B0E-4DCA-97AD-2EB6C4E491A9}"/>
          </ac:spMkLst>
        </pc:spChg>
        <pc:spChg chg="mod">
          <ac:chgData name="Farmer, Casey, CDA" userId="63c38c24-6431-46a4-bf0d-1bcf9387483f" providerId="ADAL" clId="{8858E9CC-04CE-4FD7-B113-C5EBA91C452B}" dt="2021-08-20T16:18:34.335" v="5494" actId="20577"/>
          <ac:spMkLst>
            <pc:docMk/>
            <pc:sldMk cId="0" sldId="293"/>
            <ac:spMk id="474" creationId="{00000000-0000-0000-0000-000000000000}"/>
          </ac:spMkLst>
        </pc:spChg>
        <pc:spChg chg="mod">
          <ac:chgData name="Farmer, Casey, CDA" userId="63c38c24-6431-46a4-bf0d-1bcf9387483f" providerId="ADAL" clId="{8858E9CC-04CE-4FD7-B113-C5EBA91C452B}" dt="2021-08-24T17:42:16.895" v="6992" actId="20577"/>
          <ac:spMkLst>
            <pc:docMk/>
            <pc:sldMk cId="0" sldId="293"/>
            <ac:spMk id="475" creationId="{00000000-0000-0000-0000-000000000000}"/>
          </ac:spMkLst>
        </pc:spChg>
        <pc:spChg chg="del">
          <ac:chgData name="Farmer, Casey, CDA" userId="63c38c24-6431-46a4-bf0d-1bcf9387483f" providerId="ADAL" clId="{8858E9CC-04CE-4FD7-B113-C5EBA91C452B}" dt="2021-08-23T16:10:45.525" v="6515" actId="478"/>
          <ac:spMkLst>
            <pc:docMk/>
            <pc:sldMk cId="0" sldId="293"/>
            <ac:spMk id="478" creationId="{00000000-0000-0000-0000-000000000000}"/>
          </ac:spMkLst>
        </pc:spChg>
        <pc:graphicFrameChg chg="add mod modGraphic">
          <ac:chgData name="Farmer, Casey, CDA" userId="63c38c24-6431-46a4-bf0d-1bcf9387483f" providerId="ADAL" clId="{8858E9CC-04CE-4FD7-B113-C5EBA91C452B}" dt="2021-08-24T17:42:20.120" v="6994" actId="20577"/>
          <ac:graphicFrameMkLst>
            <pc:docMk/>
            <pc:sldMk cId="0" sldId="293"/>
            <ac:graphicFrameMk id="7" creationId="{6996C0F3-E01E-4566-9155-5FD5F778E2B7}"/>
          </ac:graphicFrameMkLst>
        </pc:graphicFrameChg>
        <pc:picChg chg="add mod ord modCrop">
          <ac:chgData name="Farmer, Casey, CDA" userId="63c38c24-6431-46a4-bf0d-1bcf9387483f" providerId="ADAL" clId="{8858E9CC-04CE-4FD7-B113-C5EBA91C452B}" dt="2021-08-23T17:13:42.002" v="6545" actId="1037"/>
          <ac:picMkLst>
            <pc:docMk/>
            <pc:sldMk cId="0" sldId="293"/>
            <ac:picMk id="6" creationId="{9428C6E1-05DD-479F-9EAF-8F3C3F03C186}"/>
          </ac:picMkLst>
        </pc:picChg>
      </pc:sldChg>
      <pc:sldChg chg="addSp modSp del mod">
        <pc:chgData name="Farmer, Casey, CDA" userId="63c38c24-6431-46a4-bf0d-1bcf9387483f" providerId="ADAL" clId="{8858E9CC-04CE-4FD7-B113-C5EBA91C452B}" dt="2021-08-19T21:29:15.408" v="1755" actId="47"/>
        <pc:sldMkLst>
          <pc:docMk/>
          <pc:sldMk cId="1696837544" sldId="294"/>
        </pc:sldMkLst>
        <pc:spChg chg="mod">
          <ac:chgData name="Farmer, Casey, CDA" userId="63c38c24-6431-46a4-bf0d-1bcf9387483f" providerId="ADAL" clId="{8858E9CC-04CE-4FD7-B113-C5EBA91C452B}" dt="2021-08-19T21:04:31.162" v="1104" actId="21"/>
          <ac:spMkLst>
            <pc:docMk/>
            <pc:sldMk cId="1696837544" sldId="294"/>
            <ac:spMk id="129" creationId="{00000000-0000-0000-0000-000000000000}"/>
          </ac:spMkLst>
        </pc:spChg>
        <pc:graphicFrameChg chg="add modGraphic">
          <ac:chgData name="Farmer, Casey, CDA" userId="63c38c24-6431-46a4-bf0d-1bcf9387483f" providerId="ADAL" clId="{8858E9CC-04CE-4FD7-B113-C5EBA91C452B}" dt="2021-08-19T21:06:39.472" v="1271" actId="27309"/>
          <ac:graphicFrameMkLst>
            <pc:docMk/>
            <pc:sldMk cId="1696837544" sldId="294"/>
            <ac:graphicFrameMk id="3" creationId="{CDF4B082-9E83-45A0-AA0E-3BFF93EC1D8B}"/>
          </ac:graphicFrameMkLst>
        </pc:graphicFrameChg>
      </pc:sldChg>
      <pc:sldChg chg="del">
        <pc:chgData name="Farmer, Casey, CDA" userId="63c38c24-6431-46a4-bf0d-1bcf9387483f" providerId="ADAL" clId="{8858E9CC-04CE-4FD7-B113-C5EBA91C452B}" dt="2021-08-19T22:50:43.341" v="4240" actId="47"/>
        <pc:sldMkLst>
          <pc:docMk/>
          <pc:sldMk cId="1594893425" sldId="295"/>
        </pc:sldMkLst>
      </pc:sldChg>
      <pc:sldChg chg="addSp delSp modSp mod">
        <pc:chgData name="Farmer, Casey, CDA" userId="63c38c24-6431-46a4-bf0d-1bcf9387483f" providerId="ADAL" clId="{8858E9CC-04CE-4FD7-B113-C5EBA91C452B}" dt="2021-08-23T16:10:58.672" v="6519" actId="1076"/>
        <pc:sldMkLst>
          <pc:docMk/>
          <pc:sldMk cId="4155132754" sldId="296"/>
        </pc:sldMkLst>
        <pc:spChg chg="add mod">
          <ac:chgData name="Farmer, Casey, CDA" userId="63c38c24-6431-46a4-bf0d-1bcf9387483f" providerId="ADAL" clId="{8858E9CC-04CE-4FD7-B113-C5EBA91C452B}" dt="2021-08-20T16:17:41.842" v="5472" actId="1076"/>
          <ac:spMkLst>
            <pc:docMk/>
            <pc:sldMk cId="4155132754" sldId="296"/>
            <ac:spMk id="2" creationId="{0437330A-0634-4022-A63F-ABA830DD148F}"/>
          </ac:spMkLst>
        </pc:spChg>
        <pc:spChg chg="del">
          <ac:chgData name="Farmer, Casey, CDA" userId="63c38c24-6431-46a4-bf0d-1bcf9387483f" providerId="ADAL" clId="{8858E9CC-04CE-4FD7-B113-C5EBA91C452B}" dt="2021-08-23T16:10:53.641" v="6518" actId="478"/>
          <ac:spMkLst>
            <pc:docMk/>
            <pc:sldMk cId="4155132754" sldId="296"/>
            <ac:spMk id="4" creationId="{95DF9744-18F0-4E70-AC13-65A75955FBFB}"/>
          </ac:spMkLst>
        </pc:spChg>
        <pc:picChg chg="add del mod">
          <ac:chgData name="Farmer, Casey, CDA" userId="63c38c24-6431-46a4-bf0d-1bcf9387483f" providerId="ADAL" clId="{8858E9CC-04CE-4FD7-B113-C5EBA91C452B}" dt="2021-08-23T16:10:58.672" v="6519" actId="1076"/>
          <ac:picMkLst>
            <pc:docMk/>
            <pc:sldMk cId="4155132754" sldId="296"/>
            <ac:picMk id="5" creationId="{5357396D-2181-422B-99D2-8F6B75F3561D}"/>
          </ac:picMkLst>
        </pc:picChg>
      </pc:sldChg>
      <pc:sldChg chg="addSp delSp modSp add mod">
        <pc:chgData name="Farmer, Casey, CDA" userId="63c38c24-6431-46a4-bf0d-1bcf9387483f" providerId="ADAL" clId="{8858E9CC-04CE-4FD7-B113-C5EBA91C452B}" dt="2021-08-26T16:00:07.190" v="7565" actId="403"/>
        <pc:sldMkLst>
          <pc:docMk/>
          <pc:sldMk cId="217276740" sldId="297"/>
        </pc:sldMkLst>
        <pc:graphicFrameChg chg="add mod modGraphic">
          <ac:chgData name="Farmer, Casey, CDA" userId="63c38c24-6431-46a4-bf0d-1bcf9387483f" providerId="ADAL" clId="{8858E9CC-04CE-4FD7-B113-C5EBA91C452B}" dt="2021-08-26T16:00:07.190" v="7565" actId="403"/>
          <ac:graphicFrameMkLst>
            <pc:docMk/>
            <pc:sldMk cId="217276740" sldId="297"/>
            <ac:graphicFrameMk id="2" creationId="{F3B6C8DE-433B-4319-A38A-F51380658925}"/>
          </ac:graphicFrameMkLst>
        </pc:graphicFrameChg>
        <pc:picChg chg="del mod">
          <ac:chgData name="Farmer, Casey, CDA" userId="63c38c24-6431-46a4-bf0d-1bcf9387483f" providerId="ADAL" clId="{8858E9CC-04CE-4FD7-B113-C5EBA91C452B}" dt="2021-08-26T15:59:12.772" v="7548" actId="478"/>
          <ac:picMkLst>
            <pc:docMk/>
            <pc:sldMk cId="217276740" sldId="297"/>
            <ac:picMk id="4" creationId="{B0950C2A-9DE9-44A8-8FEA-3DABC3A236D3}"/>
          </ac:picMkLst>
        </pc:picChg>
      </pc:sldChg>
      <pc:sldChg chg="new del">
        <pc:chgData name="Farmer, Casey, CDA" userId="63c38c24-6431-46a4-bf0d-1bcf9387483f" providerId="ADAL" clId="{8858E9CC-04CE-4FD7-B113-C5EBA91C452B}" dt="2021-08-26T15:53:56.683" v="7137" actId="680"/>
        <pc:sldMkLst>
          <pc:docMk/>
          <pc:sldMk cId="3207166529" sldId="297"/>
        </pc:sldMkLst>
      </pc:sldChg>
      <pc:sldChg chg="del">
        <pc:chgData name="Farmer, Casey, CDA" userId="63c38c24-6431-46a4-bf0d-1bcf9387483f" providerId="ADAL" clId="{8858E9CC-04CE-4FD7-B113-C5EBA91C452B}" dt="2021-08-19T21:33:39.184" v="1934" actId="47"/>
        <pc:sldMkLst>
          <pc:docMk/>
          <pc:sldMk cId="327087066" sldId="29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90270" cy="464265"/>
          </a:xfrm>
          <a:prstGeom prst="rect">
            <a:avLst/>
          </a:prstGeom>
          <a:noFill/>
          <a:ln>
            <a:noFill/>
          </a:ln>
        </p:spPr>
        <p:txBody>
          <a:bodyPr spcFirstLastPara="1" wrap="square" lIns="90650" tIns="45325" rIns="90650" bIns="45325"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909033" y="0"/>
            <a:ext cx="2990270" cy="464265"/>
          </a:xfrm>
          <a:prstGeom prst="rect">
            <a:avLst/>
          </a:prstGeom>
          <a:noFill/>
          <a:ln>
            <a:noFill/>
          </a:ln>
        </p:spPr>
        <p:txBody>
          <a:bodyPr spcFirstLastPara="1" wrap="square" lIns="90650" tIns="45325" rIns="90650" bIns="45325"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5789"/>
            <a:ext cx="2990270" cy="464265"/>
          </a:xfrm>
          <a:prstGeom prst="rect">
            <a:avLst/>
          </a:prstGeom>
          <a:noFill/>
          <a:ln>
            <a:noFill/>
          </a:ln>
        </p:spPr>
        <p:txBody>
          <a:bodyPr spcFirstLastPara="1" wrap="square" lIns="90650" tIns="45325" rIns="90650" bIns="45325"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909033" y="8825789"/>
            <a:ext cx="2990270" cy="464265"/>
          </a:xfrm>
          <a:prstGeom prst="rect">
            <a:avLst/>
          </a:prstGeom>
          <a:noFill/>
          <a:ln>
            <a:noFill/>
          </a:ln>
        </p:spPr>
        <p:txBody>
          <a:bodyPr spcFirstLastPara="1" wrap="square" lIns="90650" tIns="45325" rIns="90650" bIns="4532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1: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5" name="Google Shape;95;p1:notes"/>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endParaRPr dirty="0"/>
          </a:p>
        </p:txBody>
      </p:sp>
      <p:sp>
        <p:nvSpPr>
          <p:cNvPr id="96" name="Google Shape;96;p1:notes"/>
          <p:cNvSpPr txBox="1">
            <a:spLocks noGrp="1"/>
          </p:cNvSpPr>
          <p:nvPr>
            <p:ph type="sldNum" idx="12"/>
          </p:nvPr>
        </p:nvSpPr>
        <p:spPr>
          <a:xfrm>
            <a:off x="3909033" y="8825789"/>
            <a:ext cx="2990270" cy="464265"/>
          </a:xfrm>
          <a:prstGeom prst="rect">
            <a:avLst/>
          </a:prstGeom>
          <a:noFill/>
          <a:ln>
            <a:noFill/>
          </a:ln>
        </p:spPr>
        <p:txBody>
          <a:bodyPr spcFirstLastPara="1" wrap="square" lIns="90650" tIns="45325" rIns="90650" bIns="45325" anchor="b" anchorCtr="0">
            <a:noAutofit/>
          </a:bodyPr>
          <a:lstStyle/>
          <a:p>
            <a:pPr marL="0" lvl="0" indent="0" algn="r" rtl="0">
              <a:lnSpc>
                <a:spcPct val="100000"/>
              </a:lnSpc>
              <a:spcBef>
                <a:spcPts val="0"/>
              </a:spcBef>
              <a:spcAft>
                <a:spcPts val="0"/>
              </a:spcAft>
              <a:buSzPts val="1400"/>
              <a:buNone/>
            </a:pPr>
            <a:fld id="{00000000-1234-1234-1234-123412341234}" type="slidenum">
              <a:rPr/>
              <a:t>1</a:t>
            </a:fld>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9"/>
        <p:cNvGrpSpPr/>
        <p:nvPr/>
      </p:nvGrpSpPr>
      <p:grpSpPr>
        <a:xfrm>
          <a:off x="0" y="0"/>
          <a:ext cx="0" cy="0"/>
          <a:chOff x="0" y="0"/>
          <a:chExt cx="0" cy="0"/>
        </a:xfrm>
      </p:grpSpPr>
      <p:sp>
        <p:nvSpPr>
          <p:cNvPr id="470" name="Google Shape;470;p23: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71" name="Google Shape;471;p23:notes"/>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endParaRPr dirty="0"/>
          </a:p>
        </p:txBody>
      </p:sp>
      <p:sp>
        <p:nvSpPr>
          <p:cNvPr id="472" name="Google Shape;472;p23:notes"/>
          <p:cNvSpPr txBox="1">
            <a:spLocks noGrp="1"/>
          </p:cNvSpPr>
          <p:nvPr>
            <p:ph type="sldNum" idx="12"/>
          </p:nvPr>
        </p:nvSpPr>
        <p:spPr>
          <a:xfrm>
            <a:off x="3909033" y="8825789"/>
            <a:ext cx="2990270" cy="464265"/>
          </a:xfrm>
          <a:prstGeom prst="rect">
            <a:avLst/>
          </a:prstGeom>
          <a:noFill/>
          <a:ln>
            <a:noFill/>
          </a:ln>
        </p:spPr>
        <p:txBody>
          <a:bodyPr spcFirstLastPara="1" wrap="square" lIns="90650" tIns="45325" rIns="90650" bIns="45325" anchor="b" anchorCtr="0">
            <a:noAutofit/>
          </a:bodyPr>
          <a:lstStyle/>
          <a:p>
            <a:pPr marL="0" lvl="0" indent="0" algn="r" rtl="0">
              <a:lnSpc>
                <a:spcPct val="100000"/>
              </a:lnSpc>
              <a:spcBef>
                <a:spcPts val="0"/>
              </a:spcBef>
              <a:spcAft>
                <a:spcPts val="0"/>
              </a:spcAft>
              <a:buSzPts val="1400"/>
              <a:buNone/>
            </a:pPr>
            <a:fld id="{00000000-1234-1234-1234-123412341234}" type="slidenum">
              <a:rPr/>
              <a:t>10</a:t>
            </a:fld>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e3faf1f074_0_6: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3" name="Google Shape;103;ge3faf1f074_0_6:notes"/>
          <p:cNvSpPr txBox="1">
            <a:spLocks noGrp="1"/>
          </p:cNvSpPr>
          <p:nvPr>
            <p:ph type="body" idx="1"/>
          </p:nvPr>
        </p:nvSpPr>
        <p:spPr>
          <a:xfrm>
            <a:off x="689463" y="4412894"/>
            <a:ext cx="5521800" cy="4181700"/>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endParaRPr dirty="0"/>
          </a:p>
        </p:txBody>
      </p:sp>
      <p:sp>
        <p:nvSpPr>
          <p:cNvPr id="104" name="Google Shape;104;ge3faf1f074_0_6:notes"/>
          <p:cNvSpPr txBox="1">
            <a:spLocks noGrp="1"/>
          </p:cNvSpPr>
          <p:nvPr>
            <p:ph type="sldNum" idx="12"/>
          </p:nvPr>
        </p:nvSpPr>
        <p:spPr>
          <a:xfrm>
            <a:off x="3909033" y="8825789"/>
            <a:ext cx="2990400" cy="464400"/>
          </a:xfrm>
          <a:prstGeom prst="rect">
            <a:avLst/>
          </a:prstGeom>
          <a:noFill/>
          <a:ln>
            <a:noFill/>
          </a:ln>
        </p:spPr>
        <p:txBody>
          <a:bodyPr spcFirstLastPara="1" wrap="square" lIns="90650" tIns="45325" rIns="90650" bIns="45325"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a:t>2</a:t>
            </a:fld>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2:notes"/>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r>
              <a:rPr lang="tl" b="0" i="0" u="none" baseline="0"/>
              <a:t>Halimbawa para sa Bullet # 2: Nangangahulugan ito na kung nakatira ako sa Distrito 2, maaari lamang akong bumoto para sa mga kandidato na tumatakbo para sa Superbisor ng Distrito 2, hindi sa Distrito 1 o 3</a:t>
            </a:r>
            <a:endParaRPr dirty="0"/>
          </a:p>
        </p:txBody>
      </p:sp>
      <p:sp>
        <p:nvSpPr>
          <p:cNvPr id="111" name="Google Shape;111;p2: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4:notes"/>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endParaRPr dirty="0"/>
          </a:p>
        </p:txBody>
      </p:sp>
      <p:sp>
        <p:nvSpPr>
          <p:cNvPr id="118" name="Google Shape;118;p4: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3:notes"/>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endParaRPr dirty="0"/>
          </a:p>
        </p:txBody>
      </p:sp>
      <p:sp>
        <p:nvSpPr>
          <p:cNvPr id="133" name="Google Shape;133;p3: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e3faf1f074_0_24:notes"/>
          <p:cNvSpPr txBox="1">
            <a:spLocks noGrp="1"/>
          </p:cNvSpPr>
          <p:nvPr>
            <p:ph type="body" idx="1"/>
          </p:nvPr>
        </p:nvSpPr>
        <p:spPr>
          <a:xfrm>
            <a:off x="689463" y="4412894"/>
            <a:ext cx="5521800" cy="4181700"/>
          </a:xfrm>
          <a:prstGeom prst="rect">
            <a:avLst/>
          </a:prstGeom>
          <a:noFill/>
          <a:ln>
            <a:noFill/>
          </a:ln>
        </p:spPr>
        <p:txBody>
          <a:bodyPr spcFirstLastPara="1" wrap="square" lIns="90650" tIns="45325" rIns="90650" bIns="45325" anchor="t" anchorCtr="0">
            <a:noAutofit/>
          </a:bodyPr>
          <a:lstStyle/>
          <a:p>
            <a:pPr marL="228600" lvl="0" indent="-228600" algn="l" rtl="0">
              <a:lnSpc>
                <a:spcPct val="100000"/>
              </a:lnSpc>
              <a:spcBef>
                <a:spcPts val="0"/>
              </a:spcBef>
              <a:spcAft>
                <a:spcPts val="0"/>
              </a:spcAft>
              <a:buSzPts val="1400"/>
              <a:buFont typeface="Arial" panose="020B0604020202020204" pitchFamily="34" charset="0"/>
              <a:buChar char="•"/>
            </a:pPr>
            <a:r>
              <a:rPr lang="tl" b="0" i="0" u="none" baseline="0"/>
              <a:t>1. Kabuuang populasyon na hahatiin sa 5; Pantay na populasyon +/- 5% </a:t>
            </a:r>
          </a:p>
          <a:p>
            <a:pPr marL="228600" marR="0" lvl="0" indent="-228600" algn="l" defTabSz="914400" rtl="0" eaLnBrk="1" fontAlgn="auto" latinLnBrk="0" hangingPunct="1">
              <a:lnSpc>
                <a:spcPct val="100000"/>
              </a:lnSpc>
              <a:spcBef>
                <a:spcPts val="0"/>
              </a:spcBef>
              <a:spcAft>
                <a:spcPts val="0"/>
              </a:spcAft>
              <a:buClr>
                <a:srgbClr val="000000"/>
              </a:buClr>
              <a:buSzPts val="1400"/>
              <a:buFont typeface="Arial" panose="020B0604020202020204" pitchFamily="34" charset="0"/>
              <a:buChar char="•"/>
              <a:tabLst/>
              <a:defRPr/>
            </a:pPr>
            <a:r>
              <a:rPr lang="tl" sz="1200" b="0" i="0" u="none" baseline="0">
                <a:solidFill>
                  <a:schemeClr val="dk1"/>
                </a:solidFill>
              </a:rPr>
              <a:t>2. Ang diwa ng FVRA: Ipinagbabawal ang mga kasanayan na mayroong </a:t>
            </a:r>
            <a:r>
              <a:rPr lang="tl" sz="1200" b="0" i="0" u="sng" baseline="0">
                <a:solidFill>
                  <a:schemeClr val="dk1"/>
                </a:solidFill>
              </a:rPr>
              <a:t>layunin</a:t>
            </a:r>
            <a:r>
              <a:rPr lang="tl" sz="1200" b="0" i="0" u="none" baseline="0">
                <a:solidFill>
                  <a:schemeClr val="dk1"/>
                </a:solidFill>
              </a:rPr>
              <a:t> o </a:t>
            </a:r>
            <a:r>
              <a:rPr lang="tl" sz="1200" b="0" i="0" u="sng" baseline="0">
                <a:solidFill>
                  <a:schemeClr val="dk1"/>
                </a:solidFill>
              </a:rPr>
              <a:t>epekto</a:t>
            </a:r>
            <a:r>
              <a:rPr lang="tl" sz="1200" b="0" i="0" u="none" baseline="0">
                <a:solidFill>
                  <a:schemeClr val="dk1"/>
                </a:solidFill>
              </a:rPr>
              <a:t> ng diskriminasyon batay sa estado ng minorya sa lahi o wika.  </a:t>
            </a:r>
            <a:endParaRPr lang="tl" dirty="0"/>
          </a:p>
          <a:p>
            <a:pPr marL="228600" marR="0" lvl="0" indent="-228600" algn="l" defTabSz="914400" rtl="0" eaLnBrk="1" fontAlgn="auto" latinLnBrk="0" hangingPunct="1">
              <a:lnSpc>
                <a:spcPct val="100000"/>
              </a:lnSpc>
              <a:spcBef>
                <a:spcPts val="0"/>
              </a:spcBef>
              <a:spcAft>
                <a:spcPts val="0"/>
              </a:spcAft>
              <a:buClr>
                <a:srgbClr val="000000"/>
              </a:buClr>
              <a:buSzPts val="1400"/>
              <a:buFont typeface="Arial" panose="020B0604020202020204" pitchFamily="34" charset="0"/>
              <a:buChar char="•"/>
              <a:tabLst/>
              <a:defRPr/>
            </a:pPr>
            <a:r>
              <a:rPr lang="tl" b="0" i="0" u="none" baseline="0">
                <a:solidFill>
                  <a:schemeClr val="dk1"/>
                </a:solidFill>
              </a:rPr>
              <a:t>3. Maaaring limitahan ng mga sistema ng eleksyon ang "kakayahang humalal ng kandidatong pinili" ng isang protektadong klase ng mga botante sa iba't ibang paraan (o palabnawin ang kanilang boto)</a:t>
            </a:r>
          </a:p>
          <a:p>
            <a:pPr marL="228600" marR="0" lvl="0" indent="-228600" algn="l" defTabSz="914400" rtl="0" eaLnBrk="1" fontAlgn="auto" latinLnBrk="0" hangingPunct="1">
              <a:lnSpc>
                <a:spcPct val="100000"/>
              </a:lnSpc>
              <a:spcBef>
                <a:spcPts val="0"/>
              </a:spcBef>
              <a:spcAft>
                <a:spcPts val="0"/>
              </a:spcAft>
              <a:buClr>
                <a:srgbClr val="000000"/>
              </a:buClr>
              <a:buSzPts val="1400"/>
              <a:buFont typeface="Arial" panose="020B0604020202020204" pitchFamily="34" charset="0"/>
              <a:buChar char="•"/>
              <a:tabLst/>
              <a:defRPr/>
            </a:pPr>
            <a:r>
              <a:rPr lang="tl" b="0" i="0" u="none" baseline="0">
                <a:solidFill>
                  <a:schemeClr val="dk1"/>
                </a:solidFill>
              </a:rPr>
              <a:t>4.  Marami pang mga Komunidad ng Interes sa susunod na mga slide</a:t>
            </a:r>
          </a:p>
          <a:p>
            <a:pPr marL="228600" lvl="0" indent="-228600" algn="l" rtl="0">
              <a:lnSpc>
                <a:spcPct val="100000"/>
              </a:lnSpc>
              <a:spcBef>
                <a:spcPts val="360"/>
              </a:spcBef>
              <a:spcAft>
                <a:spcPts val="0"/>
              </a:spcAft>
              <a:buSzPts val="1710"/>
              <a:buFont typeface="Arial" panose="020B0604020202020204" pitchFamily="34" charset="0"/>
              <a:buChar char="•"/>
            </a:pPr>
            <a:r>
              <a:rPr lang="tl" b="0" i="0" u="none" baseline="0">
                <a:solidFill>
                  <a:schemeClr val="dk1"/>
                </a:solidFill>
              </a:rPr>
              <a:t>6. Ang mga linya ng distrito ay dapat na maging diretso</a:t>
            </a:r>
          </a:p>
          <a:p>
            <a:pPr marL="457200" lvl="0" indent="-355600" algn="l" rtl="0">
              <a:lnSpc>
                <a:spcPct val="100000"/>
              </a:lnSpc>
              <a:spcBef>
                <a:spcPts val="360"/>
              </a:spcBef>
              <a:spcAft>
                <a:spcPts val="0"/>
              </a:spcAft>
              <a:buClr>
                <a:schemeClr val="accent2"/>
              </a:buClr>
              <a:buSzPts val="2000"/>
              <a:buFont typeface="Arial" panose="020B0604020202020204" pitchFamily="34" charset="0"/>
              <a:buChar char="•"/>
            </a:pPr>
            <a:r>
              <a:rPr lang="tl" b="0" i="0" u="none" baseline="0">
                <a:solidFill>
                  <a:schemeClr val="dk1"/>
                </a:solidFill>
              </a:rPr>
              <a:t>Igalang ang mga kalsada, natural na tampok</a:t>
            </a:r>
          </a:p>
          <a:p>
            <a:pPr marL="457200" lvl="0" indent="-355600" algn="l" rtl="0">
              <a:lnSpc>
                <a:spcPct val="100000"/>
              </a:lnSpc>
              <a:spcBef>
                <a:spcPts val="0"/>
              </a:spcBef>
              <a:spcAft>
                <a:spcPts val="0"/>
              </a:spcAft>
              <a:buClr>
                <a:schemeClr val="accent2"/>
              </a:buClr>
              <a:buSzPts val="2000"/>
              <a:buFont typeface="Arial" panose="020B0604020202020204" pitchFamily="34" charset="0"/>
              <a:buChar char="•"/>
            </a:pPr>
            <a:r>
              <a:rPr lang="tl" b="0" i="0" u="none" baseline="0">
                <a:solidFill>
                  <a:schemeClr val="dk1"/>
                </a:solidFill>
              </a:rPr>
              <a:t>Ang mga linya ay kailangang magkaroon ng katuturang pangheograpiya</a:t>
            </a:r>
          </a:p>
          <a:p>
            <a:pPr marL="457200" marR="0" lvl="0" indent="-355600" algn="l" defTabSz="914400" rtl="0" eaLnBrk="1" fontAlgn="auto" latinLnBrk="0" hangingPunct="1">
              <a:lnSpc>
                <a:spcPct val="100000"/>
              </a:lnSpc>
              <a:spcBef>
                <a:spcPts val="0"/>
              </a:spcBef>
              <a:spcAft>
                <a:spcPts val="0"/>
              </a:spcAft>
              <a:buClr>
                <a:schemeClr val="accent2"/>
              </a:buClr>
              <a:buSzPts val="2000"/>
              <a:buFont typeface="Arial" panose="020B0604020202020204" pitchFamily="34" charset="0"/>
              <a:buChar char="•"/>
              <a:tabLst/>
              <a:defRPr/>
            </a:pPr>
            <a:r>
              <a:rPr lang="tl" b="0" i="0" u="none" baseline="0">
                <a:solidFill>
                  <a:schemeClr val="dk1"/>
                </a:solidFill>
              </a:rPr>
              <a:t>7 = Huwag laktawan ang isang lugar para sa mga nasa mas malayong populasyon</a:t>
            </a:r>
          </a:p>
          <a:p>
            <a:pPr marL="101600" lvl="0" indent="0" algn="l" rtl="0">
              <a:lnSpc>
                <a:spcPct val="100000"/>
              </a:lnSpc>
              <a:spcBef>
                <a:spcPts val="0"/>
              </a:spcBef>
              <a:spcAft>
                <a:spcPts val="0"/>
              </a:spcAft>
              <a:buClr>
                <a:schemeClr val="accent2"/>
              </a:buClr>
              <a:buSzPts val="2000"/>
              <a:buFont typeface="Arial" panose="020B0604020202020204" pitchFamily="34" charset="0"/>
              <a:buNone/>
            </a:pPr>
            <a:endParaRPr lang="tl" dirty="0">
              <a:solidFill>
                <a:schemeClr val="dk1"/>
              </a:solidFil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tl" dirty="0">
              <a:solidFill>
                <a:schemeClr val="dk1"/>
              </a:solidFill>
            </a:endParaRPr>
          </a:p>
        </p:txBody>
      </p:sp>
      <p:sp>
        <p:nvSpPr>
          <p:cNvPr id="177" name="Google Shape;177;ge3faf1f074_0_24: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1"/>
        <p:cNvGrpSpPr/>
        <p:nvPr/>
      </p:nvGrpSpPr>
      <p:grpSpPr>
        <a:xfrm>
          <a:off x="0" y="0"/>
          <a:ext cx="0" cy="0"/>
          <a:chOff x="0" y="0"/>
          <a:chExt cx="0" cy="0"/>
        </a:xfrm>
      </p:grpSpPr>
      <p:sp>
        <p:nvSpPr>
          <p:cNvPr id="382" name="Google Shape;382;p19: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3" name="Google Shape;383;p19:notes"/>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tl" sz="1200" b="0" i="0" u="sng" baseline="0">
                <a:solidFill>
                  <a:schemeClr val="dk1"/>
                </a:solidFill>
              </a:rPr>
              <a:t>Nasa mga taong nakatira o nagtatrabaho sa isang komunidad na kilalanin at itaguyod ang mga interes na nagbubuklod sa mga ito. </a:t>
            </a:r>
          </a:p>
          <a:p>
            <a:pPr marL="0" lvl="0" indent="0" algn="l" rtl="0">
              <a:lnSpc>
                <a:spcPct val="100000"/>
              </a:lnSpc>
              <a:spcBef>
                <a:spcPts val="0"/>
              </a:spcBef>
              <a:spcAft>
                <a:spcPts val="0"/>
              </a:spcAft>
              <a:buSzPts val="1400"/>
              <a:buNone/>
            </a:pPr>
            <a:endParaRPr dirty="0"/>
          </a:p>
        </p:txBody>
      </p:sp>
      <p:sp>
        <p:nvSpPr>
          <p:cNvPr id="384" name="Google Shape;384;p19:notes"/>
          <p:cNvSpPr txBox="1">
            <a:spLocks noGrp="1"/>
          </p:cNvSpPr>
          <p:nvPr>
            <p:ph type="sldNum" idx="12"/>
          </p:nvPr>
        </p:nvSpPr>
        <p:spPr>
          <a:xfrm>
            <a:off x="3909033" y="8825789"/>
            <a:ext cx="2990270" cy="464265"/>
          </a:xfrm>
          <a:prstGeom prst="rect">
            <a:avLst/>
          </a:prstGeom>
          <a:noFill/>
          <a:ln>
            <a:noFill/>
          </a:ln>
        </p:spPr>
        <p:txBody>
          <a:bodyPr spcFirstLastPara="1" wrap="square" lIns="90650" tIns="45325" rIns="90650" bIns="45325" anchor="b" anchorCtr="0">
            <a:noAutofit/>
          </a:bodyPr>
          <a:lstStyle/>
          <a:p>
            <a:pPr marL="0" lvl="0" indent="0" algn="r" rtl="0">
              <a:lnSpc>
                <a:spcPct val="100000"/>
              </a:lnSpc>
              <a:spcBef>
                <a:spcPts val="0"/>
              </a:spcBef>
              <a:spcAft>
                <a:spcPts val="0"/>
              </a:spcAft>
              <a:buSzPts val="1400"/>
              <a:buNone/>
            </a:pPr>
            <a:fld id="{00000000-1234-1234-1234-123412341234}" type="slidenum">
              <a:rPr/>
              <a:t>7</a:t>
            </a:fld>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ge5d4919941_2_5:notes"/>
          <p:cNvSpPr txBox="1">
            <a:spLocks noGrp="1"/>
          </p:cNvSpPr>
          <p:nvPr>
            <p:ph type="body" idx="1"/>
          </p:nvPr>
        </p:nvSpPr>
        <p:spPr>
          <a:xfrm>
            <a:off x="689463" y="4412894"/>
            <a:ext cx="5521800" cy="4181700"/>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endParaRPr dirty="0"/>
          </a:p>
        </p:txBody>
      </p:sp>
      <p:sp>
        <p:nvSpPr>
          <p:cNvPr id="456" name="Google Shape;456;ge5d4919941_2_5: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213511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1"/>
        <p:cNvGrpSpPr/>
        <p:nvPr/>
      </p:nvGrpSpPr>
      <p:grpSpPr>
        <a:xfrm>
          <a:off x="0" y="0"/>
          <a:ext cx="0" cy="0"/>
          <a:chOff x="0" y="0"/>
          <a:chExt cx="0" cy="0"/>
        </a:xfrm>
      </p:grpSpPr>
      <p:sp>
        <p:nvSpPr>
          <p:cNvPr id="462" name="Google Shape;462;p22: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63" name="Google Shape;463;p22:notes"/>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endParaRPr dirty="0"/>
          </a:p>
        </p:txBody>
      </p:sp>
      <p:sp>
        <p:nvSpPr>
          <p:cNvPr id="464" name="Google Shape;464;p22:notes"/>
          <p:cNvSpPr txBox="1">
            <a:spLocks noGrp="1"/>
          </p:cNvSpPr>
          <p:nvPr>
            <p:ph type="sldNum" idx="12"/>
          </p:nvPr>
        </p:nvSpPr>
        <p:spPr>
          <a:xfrm>
            <a:off x="3909033" y="8825789"/>
            <a:ext cx="2990270" cy="464265"/>
          </a:xfrm>
          <a:prstGeom prst="rect">
            <a:avLst/>
          </a:prstGeom>
          <a:noFill/>
          <a:ln>
            <a:noFill/>
          </a:ln>
        </p:spPr>
        <p:txBody>
          <a:bodyPr spcFirstLastPara="1" wrap="square" lIns="90650" tIns="45325" rIns="90650" bIns="45325" anchor="b" anchorCtr="0">
            <a:noAutofit/>
          </a:bodyPr>
          <a:lstStyle/>
          <a:p>
            <a:pPr marL="0" lvl="0" indent="0" algn="r" rtl="0">
              <a:lnSpc>
                <a:spcPct val="100000"/>
              </a:lnSpc>
              <a:spcBef>
                <a:spcPts val="0"/>
              </a:spcBef>
              <a:spcAft>
                <a:spcPts val="0"/>
              </a:spcAft>
              <a:buSzPts val="1400"/>
              <a:buNone/>
            </a:pPr>
            <a:fld id="{00000000-1234-1234-1234-123412341234}" type="slidenum">
              <a:rPr/>
              <a:t>9</a:t>
            </a:fld>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0"/>
        <p:cNvGrpSpPr/>
        <p:nvPr/>
      </p:nvGrpSpPr>
      <p:grpSpPr>
        <a:xfrm>
          <a:off x="0" y="0"/>
          <a:ext cx="0" cy="0"/>
          <a:chOff x="0" y="0"/>
          <a:chExt cx="0" cy="0"/>
        </a:xfrm>
      </p:grpSpPr>
      <p:sp>
        <p:nvSpPr>
          <p:cNvPr id="21" name="Google Shape;21;p25"/>
          <p:cNvSpPr txBox="1">
            <a:spLocks noGrp="1"/>
          </p:cNvSpPr>
          <p:nvPr>
            <p:ph type="ctrTitle"/>
          </p:nvPr>
        </p:nvSpPr>
        <p:spPr>
          <a:xfrm>
            <a:off x="533400" y="1371600"/>
            <a:ext cx="7851648" cy="1828800"/>
          </a:xfrm>
          <a:prstGeom prst="rect">
            <a:avLst/>
          </a:prstGeom>
          <a:noFill/>
          <a:ln>
            <a:noFill/>
          </a:ln>
        </p:spPr>
        <p:txBody>
          <a:bodyPr spcFirstLastPara="1" wrap="square" lIns="0" tIns="0" rIns="18275" bIns="0" anchor="b" anchorCtr="0">
            <a:normAutofit/>
          </a:bodyPr>
          <a:lstStyle>
            <a:lvl1pPr lvl="0" algn="r">
              <a:lnSpc>
                <a:spcPct val="100000"/>
              </a:lnSpc>
              <a:spcBef>
                <a:spcPts val="0"/>
              </a:spcBef>
              <a:spcAft>
                <a:spcPts val="0"/>
              </a:spcAft>
              <a:buClr>
                <a:srgbClr val="4CE0EA"/>
              </a:buClr>
              <a:buSzPts val="5600"/>
              <a:buFont typeface="Arial"/>
              <a:buNone/>
              <a:defRPr sz="5600" b="1">
                <a:solidFill>
                  <a:srgbClr val="4CE0EA"/>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5"/>
          <p:cNvSpPr txBox="1">
            <a:spLocks noGrp="1"/>
          </p:cNvSpPr>
          <p:nvPr>
            <p:ph type="subTitle" idx="1"/>
          </p:nvPr>
        </p:nvSpPr>
        <p:spPr>
          <a:xfrm>
            <a:off x="533400" y="3228536"/>
            <a:ext cx="7854696" cy="1752600"/>
          </a:xfrm>
          <a:prstGeom prst="rect">
            <a:avLst/>
          </a:prstGeom>
          <a:noFill/>
          <a:ln>
            <a:noFill/>
          </a:ln>
        </p:spPr>
        <p:txBody>
          <a:bodyPr spcFirstLastPara="1" wrap="square" lIns="0" tIns="45700" rIns="18275" bIns="45700" anchor="t" anchorCtr="0">
            <a:normAutofit/>
          </a:bodyPr>
          <a:lstStyle>
            <a:lvl1pPr marR="45720" lvl="0" algn="r">
              <a:lnSpc>
                <a:spcPct val="100000"/>
              </a:lnSpc>
              <a:spcBef>
                <a:spcPts val="520"/>
              </a:spcBef>
              <a:spcAft>
                <a:spcPts val="0"/>
              </a:spcAft>
              <a:buSzPts val="2470"/>
              <a:buNone/>
              <a:defRPr>
                <a:solidFill>
                  <a:schemeClr val="lt1"/>
                </a:solidFill>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sp>
        <p:nvSpPr>
          <p:cNvPr id="23" name="Google Shape;23;p25"/>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4" name="Google Shape;24;p25"/>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5" name="Google Shape;25;p25"/>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1"/>
        <p:cNvGrpSpPr/>
        <p:nvPr/>
      </p:nvGrpSpPr>
      <p:grpSpPr>
        <a:xfrm>
          <a:off x="0" y="0"/>
          <a:ext cx="0" cy="0"/>
          <a:chOff x="0" y="0"/>
          <a:chExt cx="0" cy="0"/>
        </a:xfrm>
      </p:grpSpPr>
      <p:sp>
        <p:nvSpPr>
          <p:cNvPr id="82" name="Google Shape;82;p34"/>
          <p:cNvSpPr txBox="1">
            <a:spLocks noGrp="1"/>
          </p:cNvSpPr>
          <p:nvPr>
            <p:ph type="title"/>
          </p:nvPr>
        </p:nvSpPr>
        <p:spPr>
          <a:xfrm>
            <a:off x="457200" y="704088"/>
            <a:ext cx="8229600" cy="114300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lt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34"/>
          <p:cNvSpPr txBox="1">
            <a:spLocks noGrp="1"/>
          </p:cNvSpPr>
          <p:nvPr>
            <p:ph type="body" idx="1"/>
          </p:nvPr>
        </p:nvSpPr>
        <p:spPr>
          <a:xfrm rot="5400000">
            <a:off x="2377440" y="15240"/>
            <a:ext cx="4389120" cy="8229600"/>
          </a:xfrm>
          <a:prstGeom prst="rect">
            <a:avLst/>
          </a:prstGeom>
          <a:noFill/>
          <a:ln>
            <a:noFill/>
          </a:ln>
        </p:spPr>
        <p:txBody>
          <a:bodyPr spcFirstLastPara="1" wrap="square" lIns="91425" tIns="45700" rIns="91425" bIns="45700" anchor="t" anchorCtr="0">
            <a:normAutofit/>
          </a:bodyPr>
          <a:lstStyle>
            <a:lvl1pPr marL="457200" lvl="0" indent="-337185" algn="l">
              <a:lnSpc>
                <a:spcPct val="100000"/>
              </a:lnSpc>
              <a:spcBef>
                <a:spcPts val="360"/>
              </a:spcBef>
              <a:spcAft>
                <a:spcPts val="0"/>
              </a:spcAft>
              <a:buSzPts val="1710"/>
              <a:buChar char="⚫"/>
              <a:defRPr/>
            </a:lvl1pPr>
            <a:lvl2pPr marL="914400" lvl="1" indent="-325755" algn="l">
              <a:lnSpc>
                <a:spcPct val="100000"/>
              </a:lnSpc>
              <a:spcBef>
                <a:spcPts val="360"/>
              </a:spcBef>
              <a:spcAft>
                <a:spcPts val="0"/>
              </a:spcAft>
              <a:buSzPts val="1530"/>
              <a:buChar char="⚫"/>
              <a:defRPr/>
            </a:lvl2pPr>
            <a:lvl3pPr marL="1371600" lvl="2" indent="-308610" algn="l">
              <a:lnSpc>
                <a:spcPct val="100000"/>
              </a:lnSpc>
              <a:spcBef>
                <a:spcPts val="360"/>
              </a:spcBef>
              <a:spcAft>
                <a:spcPts val="0"/>
              </a:spcAft>
              <a:buSzPts val="1260"/>
              <a:buChar char="⚫"/>
              <a:defRPr/>
            </a:lvl3pPr>
            <a:lvl4pPr marL="1828800" lvl="3" indent="-302894" algn="l">
              <a:lnSpc>
                <a:spcPct val="100000"/>
              </a:lnSpc>
              <a:spcBef>
                <a:spcPts val="360"/>
              </a:spcBef>
              <a:spcAft>
                <a:spcPts val="0"/>
              </a:spcAft>
              <a:buSzPts val="1170"/>
              <a:buChar char="⚫"/>
              <a:defRPr/>
            </a:lvl4pPr>
            <a:lvl5pPr marL="2286000" lvl="4" indent="-302895" algn="l">
              <a:lnSpc>
                <a:spcPct val="100000"/>
              </a:lnSpc>
              <a:spcBef>
                <a:spcPts val="360"/>
              </a:spcBef>
              <a:spcAft>
                <a:spcPts val="0"/>
              </a:spcAft>
              <a:buSzPts val="1170"/>
              <a:buChar char="⚫"/>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84" name="Google Shape;84;p34"/>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85" name="Google Shape;85;p34"/>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86" name="Google Shape;86;p34"/>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7"/>
        <p:cNvGrpSpPr/>
        <p:nvPr/>
      </p:nvGrpSpPr>
      <p:grpSpPr>
        <a:xfrm>
          <a:off x="0" y="0"/>
          <a:ext cx="0" cy="0"/>
          <a:chOff x="0" y="0"/>
          <a:chExt cx="0" cy="0"/>
        </a:xfrm>
      </p:grpSpPr>
      <p:sp>
        <p:nvSpPr>
          <p:cNvPr id="88" name="Google Shape;88;p35"/>
          <p:cNvSpPr txBox="1">
            <a:spLocks noGrp="1"/>
          </p:cNvSpPr>
          <p:nvPr>
            <p:ph type="title"/>
          </p:nvPr>
        </p:nvSpPr>
        <p:spPr>
          <a:xfrm rot="5400000">
            <a:off x="5052218" y="2491583"/>
            <a:ext cx="5211763" cy="205740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lt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9" name="Google Shape;89;p35"/>
          <p:cNvSpPr txBox="1">
            <a:spLocks noGrp="1"/>
          </p:cNvSpPr>
          <p:nvPr>
            <p:ph type="body" idx="1"/>
          </p:nvPr>
        </p:nvSpPr>
        <p:spPr>
          <a:xfrm rot="5400000">
            <a:off x="861219" y="510383"/>
            <a:ext cx="5211763" cy="6019800"/>
          </a:xfrm>
          <a:prstGeom prst="rect">
            <a:avLst/>
          </a:prstGeom>
          <a:noFill/>
          <a:ln>
            <a:noFill/>
          </a:ln>
        </p:spPr>
        <p:txBody>
          <a:bodyPr spcFirstLastPara="1" wrap="square" lIns="91425" tIns="45700" rIns="91425" bIns="45700" anchor="t" anchorCtr="0">
            <a:normAutofit/>
          </a:bodyPr>
          <a:lstStyle>
            <a:lvl1pPr marL="457200" lvl="0" indent="-337185" algn="l">
              <a:lnSpc>
                <a:spcPct val="100000"/>
              </a:lnSpc>
              <a:spcBef>
                <a:spcPts val="360"/>
              </a:spcBef>
              <a:spcAft>
                <a:spcPts val="0"/>
              </a:spcAft>
              <a:buSzPts val="1710"/>
              <a:buChar char="⚫"/>
              <a:defRPr/>
            </a:lvl1pPr>
            <a:lvl2pPr marL="914400" lvl="1" indent="-325755" algn="l">
              <a:lnSpc>
                <a:spcPct val="100000"/>
              </a:lnSpc>
              <a:spcBef>
                <a:spcPts val="360"/>
              </a:spcBef>
              <a:spcAft>
                <a:spcPts val="0"/>
              </a:spcAft>
              <a:buSzPts val="1530"/>
              <a:buChar char="⚫"/>
              <a:defRPr/>
            </a:lvl2pPr>
            <a:lvl3pPr marL="1371600" lvl="2" indent="-308610" algn="l">
              <a:lnSpc>
                <a:spcPct val="100000"/>
              </a:lnSpc>
              <a:spcBef>
                <a:spcPts val="360"/>
              </a:spcBef>
              <a:spcAft>
                <a:spcPts val="0"/>
              </a:spcAft>
              <a:buSzPts val="1260"/>
              <a:buChar char="⚫"/>
              <a:defRPr/>
            </a:lvl3pPr>
            <a:lvl4pPr marL="1828800" lvl="3" indent="-302894" algn="l">
              <a:lnSpc>
                <a:spcPct val="100000"/>
              </a:lnSpc>
              <a:spcBef>
                <a:spcPts val="360"/>
              </a:spcBef>
              <a:spcAft>
                <a:spcPts val="0"/>
              </a:spcAft>
              <a:buSzPts val="1170"/>
              <a:buChar char="⚫"/>
              <a:defRPr/>
            </a:lvl4pPr>
            <a:lvl5pPr marL="2286000" lvl="4" indent="-302895" algn="l">
              <a:lnSpc>
                <a:spcPct val="100000"/>
              </a:lnSpc>
              <a:spcBef>
                <a:spcPts val="360"/>
              </a:spcBef>
              <a:spcAft>
                <a:spcPts val="0"/>
              </a:spcAft>
              <a:buSzPts val="1170"/>
              <a:buChar char="⚫"/>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90" name="Google Shape;90;p35"/>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91" name="Google Shape;91;p35"/>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92" name="Google Shape;92;p35"/>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6"/>
        <p:cNvGrpSpPr/>
        <p:nvPr/>
      </p:nvGrpSpPr>
      <p:grpSpPr>
        <a:xfrm>
          <a:off x="0" y="0"/>
          <a:ext cx="0" cy="0"/>
          <a:chOff x="0" y="0"/>
          <a:chExt cx="0" cy="0"/>
        </a:xfrm>
      </p:grpSpPr>
      <p:sp>
        <p:nvSpPr>
          <p:cNvPr id="27" name="Google Shape;27;p28"/>
          <p:cNvSpPr txBox="1">
            <a:spLocks noGrp="1"/>
          </p:cNvSpPr>
          <p:nvPr>
            <p:ph type="title"/>
          </p:nvPr>
        </p:nvSpPr>
        <p:spPr>
          <a:xfrm>
            <a:off x="457200" y="704088"/>
            <a:ext cx="8229600" cy="114300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lt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28"/>
          <p:cNvSpPr txBox="1">
            <a:spLocks noGrp="1"/>
          </p:cNvSpPr>
          <p:nvPr>
            <p:ph type="body" idx="1"/>
          </p:nvPr>
        </p:nvSpPr>
        <p:spPr>
          <a:xfrm>
            <a:off x="457200" y="1920085"/>
            <a:ext cx="4038600" cy="4434840"/>
          </a:xfrm>
          <a:prstGeom prst="rect">
            <a:avLst/>
          </a:prstGeom>
          <a:noFill/>
          <a:ln>
            <a:noFill/>
          </a:ln>
        </p:spPr>
        <p:txBody>
          <a:bodyPr spcFirstLastPara="1" wrap="square" lIns="91425" tIns="45700" rIns="91425" bIns="45700" anchor="t" anchorCtr="0">
            <a:normAutofit/>
          </a:bodyPr>
          <a:lstStyle>
            <a:lvl1pPr marL="457200" lvl="0" indent="-385445" algn="l">
              <a:lnSpc>
                <a:spcPct val="100000"/>
              </a:lnSpc>
              <a:spcBef>
                <a:spcPts val="520"/>
              </a:spcBef>
              <a:spcAft>
                <a:spcPts val="0"/>
              </a:spcAft>
              <a:buSzPts val="2470"/>
              <a:buChar char="⚫"/>
              <a:defRPr sz="2600"/>
            </a:lvl1pPr>
            <a:lvl2pPr marL="914400" lvl="1" indent="-358140" algn="l">
              <a:lnSpc>
                <a:spcPct val="100000"/>
              </a:lnSpc>
              <a:spcBef>
                <a:spcPts val="480"/>
              </a:spcBef>
              <a:spcAft>
                <a:spcPts val="0"/>
              </a:spcAft>
              <a:buSzPts val="2040"/>
              <a:buChar char="⚫"/>
              <a:defRPr sz="2400"/>
            </a:lvl2pPr>
            <a:lvl3pPr marL="1371600" lvl="2" indent="-317500" algn="l">
              <a:lnSpc>
                <a:spcPct val="100000"/>
              </a:lnSpc>
              <a:spcBef>
                <a:spcPts val="400"/>
              </a:spcBef>
              <a:spcAft>
                <a:spcPts val="0"/>
              </a:spcAft>
              <a:buSzPts val="1400"/>
              <a:buChar char="⚫"/>
              <a:defRPr sz="2000"/>
            </a:lvl3pPr>
            <a:lvl4pPr marL="1828800" lvl="3" indent="-302894" algn="l">
              <a:lnSpc>
                <a:spcPct val="100000"/>
              </a:lnSpc>
              <a:spcBef>
                <a:spcPts val="360"/>
              </a:spcBef>
              <a:spcAft>
                <a:spcPts val="0"/>
              </a:spcAft>
              <a:buSzPts val="1170"/>
              <a:buChar char="⚫"/>
              <a:defRPr sz="1800"/>
            </a:lvl4pPr>
            <a:lvl5pPr marL="2286000" lvl="4" indent="-302895" algn="l">
              <a:lnSpc>
                <a:spcPct val="100000"/>
              </a:lnSpc>
              <a:spcBef>
                <a:spcPts val="360"/>
              </a:spcBef>
              <a:spcAft>
                <a:spcPts val="0"/>
              </a:spcAft>
              <a:buSzPts val="1170"/>
              <a:buChar char="⚫"/>
              <a:defRPr sz="18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29" name="Google Shape;29;p28"/>
          <p:cNvSpPr txBox="1">
            <a:spLocks noGrp="1"/>
          </p:cNvSpPr>
          <p:nvPr>
            <p:ph type="body" idx="2"/>
          </p:nvPr>
        </p:nvSpPr>
        <p:spPr>
          <a:xfrm>
            <a:off x="4648200" y="1920085"/>
            <a:ext cx="4038600" cy="4434840"/>
          </a:xfrm>
          <a:prstGeom prst="rect">
            <a:avLst/>
          </a:prstGeom>
          <a:noFill/>
          <a:ln>
            <a:noFill/>
          </a:ln>
        </p:spPr>
        <p:txBody>
          <a:bodyPr spcFirstLastPara="1" wrap="square" lIns="91425" tIns="45700" rIns="91425" bIns="45700" anchor="t" anchorCtr="0">
            <a:normAutofit/>
          </a:bodyPr>
          <a:lstStyle>
            <a:lvl1pPr marL="457200" lvl="0" indent="-385445" algn="l">
              <a:lnSpc>
                <a:spcPct val="100000"/>
              </a:lnSpc>
              <a:spcBef>
                <a:spcPts val="520"/>
              </a:spcBef>
              <a:spcAft>
                <a:spcPts val="0"/>
              </a:spcAft>
              <a:buSzPts val="2470"/>
              <a:buChar char="⚫"/>
              <a:defRPr sz="2600"/>
            </a:lvl1pPr>
            <a:lvl2pPr marL="914400" lvl="1" indent="-358140" algn="l">
              <a:lnSpc>
                <a:spcPct val="100000"/>
              </a:lnSpc>
              <a:spcBef>
                <a:spcPts val="480"/>
              </a:spcBef>
              <a:spcAft>
                <a:spcPts val="0"/>
              </a:spcAft>
              <a:buSzPts val="2040"/>
              <a:buChar char="⚫"/>
              <a:defRPr sz="2400"/>
            </a:lvl2pPr>
            <a:lvl3pPr marL="1371600" lvl="2" indent="-317500" algn="l">
              <a:lnSpc>
                <a:spcPct val="100000"/>
              </a:lnSpc>
              <a:spcBef>
                <a:spcPts val="400"/>
              </a:spcBef>
              <a:spcAft>
                <a:spcPts val="0"/>
              </a:spcAft>
              <a:buSzPts val="1400"/>
              <a:buChar char="⚫"/>
              <a:defRPr sz="2000"/>
            </a:lvl3pPr>
            <a:lvl4pPr marL="1828800" lvl="3" indent="-302894" algn="l">
              <a:lnSpc>
                <a:spcPct val="100000"/>
              </a:lnSpc>
              <a:spcBef>
                <a:spcPts val="360"/>
              </a:spcBef>
              <a:spcAft>
                <a:spcPts val="0"/>
              </a:spcAft>
              <a:buSzPts val="1170"/>
              <a:buChar char="⚫"/>
              <a:defRPr sz="1800"/>
            </a:lvl4pPr>
            <a:lvl5pPr marL="2286000" lvl="4" indent="-302895" algn="l">
              <a:lnSpc>
                <a:spcPct val="100000"/>
              </a:lnSpc>
              <a:spcBef>
                <a:spcPts val="360"/>
              </a:spcBef>
              <a:spcAft>
                <a:spcPts val="0"/>
              </a:spcAft>
              <a:buSzPts val="1170"/>
              <a:buChar char="⚫"/>
              <a:defRPr sz="18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30" name="Google Shape;30;p28"/>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1" name="Google Shape;31;p28"/>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2" name="Google Shape;32;p28"/>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3"/>
        <p:cNvGrpSpPr/>
        <p:nvPr/>
      </p:nvGrpSpPr>
      <p:grpSpPr>
        <a:xfrm>
          <a:off x="0" y="0"/>
          <a:ext cx="0" cy="0"/>
          <a:chOff x="0" y="0"/>
          <a:chExt cx="0" cy="0"/>
        </a:xfrm>
      </p:grpSpPr>
      <p:sp>
        <p:nvSpPr>
          <p:cNvPr id="34" name="Google Shape;34;p26"/>
          <p:cNvSpPr txBox="1">
            <a:spLocks noGrp="1"/>
          </p:cNvSpPr>
          <p:nvPr>
            <p:ph type="title"/>
          </p:nvPr>
        </p:nvSpPr>
        <p:spPr>
          <a:xfrm>
            <a:off x="457200" y="704088"/>
            <a:ext cx="8229600" cy="114300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lt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26"/>
          <p:cNvSpPr txBox="1">
            <a:spLocks noGrp="1"/>
          </p:cNvSpPr>
          <p:nvPr>
            <p:ph type="body" idx="1"/>
          </p:nvPr>
        </p:nvSpPr>
        <p:spPr>
          <a:xfrm>
            <a:off x="457200" y="1935480"/>
            <a:ext cx="8229600" cy="4389120"/>
          </a:xfrm>
          <a:prstGeom prst="rect">
            <a:avLst/>
          </a:prstGeom>
          <a:noFill/>
          <a:ln>
            <a:noFill/>
          </a:ln>
        </p:spPr>
        <p:txBody>
          <a:bodyPr spcFirstLastPara="1" wrap="square" lIns="91425" tIns="45700" rIns="91425" bIns="45700" anchor="t" anchorCtr="0">
            <a:normAutofit/>
          </a:bodyPr>
          <a:lstStyle>
            <a:lvl1pPr marL="457200" lvl="0" indent="-337185" algn="l">
              <a:lnSpc>
                <a:spcPct val="100000"/>
              </a:lnSpc>
              <a:spcBef>
                <a:spcPts val="360"/>
              </a:spcBef>
              <a:spcAft>
                <a:spcPts val="0"/>
              </a:spcAft>
              <a:buSzPts val="1710"/>
              <a:buChar char="⚫"/>
              <a:defRPr/>
            </a:lvl1pPr>
            <a:lvl2pPr marL="914400" lvl="1" indent="-325755" algn="l">
              <a:lnSpc>
                <a:spcPct val="100000"/>
              </a:lnSpc>
              <a:spcBef>
                <a:spcPts val="360"/>
              </a:spcBef>
              <a:spcAft>
                <a:spcPts val="0"/>
              </a:spcAft>
              <a:buSzPts val="1530"/>
              <a:buChar char="⚫"/>
              <a:defRPr/>
            </a:lvl2pPr>
            <a:lvl3pPr marL="1371600" lvl="2" indent="-308610" algn="l">
              <a:lnSpc>
                <a:spcPct val="100000"/>
              </a:lnSpc>
              <a:spcBef>
                <a:spcPts val="360"/>
              </a:spcBef>
              <a:spcAft>
                <a:spcPts val="0"/>
              </a:spcAft>
              <a:buSzPts val="1260"/>
              <a:buChar char="⚫"/>
              <a:defRPr/>
            </a:lvl3pPr>
            <a:lvl4pPr marL="1828800" lvl="3" indent="-302894" algn="l">
              <a:lnSpc>
                <a:spcPct val="100000"/>
              </a:lnSpc>
              <a:spcBef>
                <a:spcPts val="360"/>
              </a:spcBef>
              <a:spcAft>
                <a:spcPts val="0"/>
              </a:spcAft>
              <a:buSzPts val="1170"/>
              <a:buChar char="⚫"/>
              <a:defRPr/>
            </a:lvl4pPr>
            <a:lvl5pPr marL="2286000" lvl="4" indent="-302895" algn="l">
              <a:lnSpc>
                <a:spcPct val="100000"/>
              </a:lnSpc>
              <a:spcBef>
                <a:spcPts val="360"/>
              </a:spcBef>
              <a:spcAft>
                <a:spcPts val="0"/>
              </a:spcAft>
              <a:buSzPts val="1170"/>
              <a:buChar char="⚫"/>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36" name="Google Shape;36;p26"/>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7" name="Google Shape;37;p26"/>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8" name="Google Shape;38;p26"/>
          <p:cNvSpPr txBox="1">
            <a:spLocks noGrp="1"/>
          </p:cNvSpPr>
          <p:nvPr>
            <p:ph type="sldNum" idx="12"/>
          </p:nvPr>
        </p:nvSpPr>
        <p:spPr>
          <a:xfrm>
            <a:off x="7924800" y="6356350"/>
            <a:ext cx="762000" cy="365100"/>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9"/>
        <p:cNvGrpSpPr/>
        <p:nvPr/>
      </p:nvGrpSpPr>
      <p:grpSpPr>
        <a:xfrm>
          <a:off x="0" y="0"/>
          <a:ext cx="0" cy="0"/>
          <a:chOff x="0" y="0"/>
          <a:chExt cx="0" cy="0"/>
        </a:xfrm>
      </p:grpSpPr>
      <p:sp>
        <p:nvSpPr>
          <p:cNvPr id="40" name="Google Shape;40;p27"/>
          <p:cNvSpPr txBox="1">
            <a:spLocks noGrp="1"/>
          </p:cNvSpPr>
          <p:nvPr>
            <p:ph type="title"/>
          </p:nvPr>
        </p:nvSpPr>
        <p:spPr>
          <a:xfrm>
            <a:off x="530352" y="1316736"/>
            <a:ext cx="7772400" cy="1362456"/>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4AE3AC"/>
              </a:buClr>
              <a:buSzPts val="5600"/>
              <a:buFont typeface="Arial"/>
              <a:buNone/>
              <a:defRPr sz="5600" b="1" cap="none">
                <a:solidFill>
                  <a:srgbClr val="4AE3AC"/>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7"/>
          <p:cNvSpPr txBox="1">
            <a:spLocks noGrp="1"/>
          </p:cNvSpPr>
          <p:nvPr>
            <p:ph type="body" idx="1"/>
          </p:nvPr>
        </p:nvSpPr>
        <p:spPr>
          <a:xfrm>
            <a:off x="530352" y="2704664"/>
            <a:ext cx="7772400" cy="1509712"/>
          </a:xfrm>
          <a:prstGeom prst="rect">
            <a:avLst/>
          </a:prstGeom>
          <a:noFill/>
          <a:ln>
            <a:noFill/>
          </a:ln>
        </p:spPr>
        <p:txBody>
          <a:bodyPr spcFirstLastPara="1" wrap="square" lIns="45700" tIns="45700" rIns="45700" bIns="45700" anchor="t" anchorCtr="0">
            <a:normAutofit/>
          </a:bodyPr>
          <a:lstStyle>
            <a:lvl1pPr marL="457200" lvl="0" indent="-228600" algn="l">
              <a:lnSpc>
                <a:spcPct val="100000"/>
              </a:lnSpc>
              <a:spcBef>
                <a:spcPts val="440"/>
              </a:spcBef>
              <a:spcAft>
                <a:spcPts val="0"/>
              </a:spcAft>
              <a:buSzPts val="2090"/>
              <a:buNone/>
              <a:defRPr sz="2200">
                <a:solidFill>
                  <a:schemeClr val="lt1"/>
                </a:solidFill>
              </a:defRPr>
            </a:lvl1pPr>
            <a:lvl2pPr marL="914400" lvl="1" indent="-228600" algn="l">
              <a:lnSpc>
                <a:spcPct val="100000"/>
              </a:lnSpc>
              <a:spcBef>
                <a:spcPts val="360"/>
              </a:spcBef>
              <a:spcAft>
                <a:spcPts val="0"/>
              </a:spcAft>
              <a:buSzPts val="1530"/>
              <a:buNone/>
              <a:defRPr sz="1800">
                <a:solidFill>
                  <a:schemeClr val="lt1"/>
                </a:solidFill>
              </a:defRPr>
            </a:lvl2pPr>
            <a:lvl3pPr marL="1371600" lvl="2" indent="-228600" algn="l">
              <a:lnSpc>
                <a:spcPct val="100000"/>
              </a:lnSpc>
              <a:spcBef>
                <a:spcPts val="320"/>
              </a:spcBef>
              <a:spcAft>
                <a:spcPts val="0"/>
              </a:spcAft>
              <a:buSzPts val="1120"/>
              <a:buNone/>
              <a:defRPr sz="1600">
                <a:solidFill>
                  <a:schemeClr val="lt1"/>
                </a:solidFill>
              </a:defRPr>
            </a:lvl3pPr>
            <a:lvl4pPr marL="1828800" lvl="3" indent="-228600" algn="l">
              <a:lnSpc>
                <a:spcPct val="100000"/>
              </a:lnSpc>
              <a:spcBef>
                <a:spcPts val="280"/>
              </a:spcBef>
              <a:spcAft>
                <a:spcPts val="0"/>
              </a:spcAft>
              <a:buSzPts val="910"/>
              <a:buNone/>
              <a:defRPr sz="1400">
                <a:solidFill>
                  <a:schemeClr val="lt1"/>
                </a:solidFill>
              </a:defRPr>
            </a:lvl4pPr>
            <a:lvl5pPr marL="2286000" lvl="4" indent="-228600" algn="l">
              <a:lnSpc>
                <a:spcPct val="100000"/>
              </a:lnSpc>
              <a:spcBef>
                <a:spcPts val="280"/>
              </a:spcBef>
              <a:spcAft>
                <a:spcPts val="0"/>
              </a:spcAft>
              <a:buSzPts val="910"/>
              <a:buNone/>
              <a:defRPr sz="140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42" name="Google Shape;42;p27"/>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3" name="Google Shape;43;p27"/>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4" name="Google Shape;44;p27"/>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5"/>
        <p:cNvGrpSpPr/>
        <p:nvPr/>
      </p:nvGrpSpPr>
      <p:grpSpPr>
        <a:xfrm>
          <a:off x="0" y="0"/>
          <a:ext cx="0" cy="0"/>
          <a:chOff x="0" y="0"/>
          <a:chExt cx="0" cy="0"/>
        </a:xfrm>
      </p:grpSpPr>
      <p:sp>
        <p:nvSpPr>
          <p:cNvPr id="46" name="Google Shape;46;p29"/>
          <p:cNvSpPr txBox="1">
            <a:spLocks noGrp="1"/>
          </p:cNvSpPr>
          <p:nvPr>
            <p:ph type="title"/>
          </p:nvPr>
        </p:nvSpPr>
        <p:spPr>
          <a:xfrm>
            <a:off x="457200" y="704088"/>
            <a:ext cx="8229600" cy="114300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lt2"/>
              </a:buClr>
              <a:buSzPts val="50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29"/>
          <p:cNvSpPr txBox="1">
            <a:spLocks noGrp="1"/>
          </p:cNvSpPr>
          <p:nvPr>
            <p:ph type="body" idx="1"/>
          </p:nvPr>
        </p:nvSpPr>
        <p:spPr>
          <a:xfrm>
            <a:off x="457200" y="1855248"/>
            <a:ext cx="4040188" cy="659352"/>
          </a:xfrm>
          <a:prstGeom prst="rect">
            <a:avLst/>
          </a:prstGeom>
          <a:noFill/>
          <a:ln>
            <a:noFill/>
          </a:ln>
        </p:spPr>
        <p:txBody>
          <a:bodyPr spcFirstLastPara="1" wrap="square" lIns="45700" tIns="0" rIns="45700" bIns="0" anchor="ctr" anchorCtr="0">
            <a:noAutofit/>
          </a:bodyPr>
          <a:lstStyle>
            <a:lvl1pPr marL="457200" lvl="0" indent="-228600" algn="l">
              <a:lnSpc>
                <a:spcPct val="100000"/>
              </a:lnSpc>
              <a:spcBef>
                <a:spcPts val="480"/>
              </a:spcBef>
              <a:spcAft>
                <a:spcPts val="0"/>
              </a:spcAft>
              <a:buSzPts val="2280"/>
              <a:buNone/>
              <a:defRPr sz="2400" b="1" cap="none">
                <a:solidFill>
                  <a:schemeClr val="lt2"/>
                </a:solidFill>
              </a:defRPr>
            </a:lvl1pPr>
            <a:lvl2pPr marL="914400" lvl="1" indent="-228600" algn="l">
              <a:lnSpc>
                <a:spcPct val="100000"/>
              </a:lnSpc>
              <a:spcBef>
                <a:spcPts val="400"/>
              </a:spcBef>
              <a:spcAft>
                <a:spcPts val="0"/>
              </a:spcAft>
              <a:buSzPts val="1700"/>
              <a:buNone/>
              <a:defRPr sz="2000" b="1"/>
            </a:lvl2pPr>
            <a:lvl3pPr marL="1371600" lvl="2" indent="-228600" algn="l">
              <a:lnSpc>
                <a:spcPct val="100000"/>
              </a:lnSpc>
              <a:spcBef>
                <a:spcPts val="360"/>
              </a:spcBef>
              <a:spcAft>
                <a:spcPts val="0"/>
              </a:spcAft>
              <a:buSzPts val="1260"/>
              <a:buNone/>
              <a:defRPr sz="1800" b="1"/>
            </a:lvl3pPr>
            <a:lvl4pPr marL="1828800" lvl="3" indent="-228600" algn="l">
              <a:lnSpc>
                <a:spcPct val="100000"/>
              </a:lnSpc>
              <a:spcBef>
                <a:spcPts val="320"/>
              </a:spcBef>
              <a:spcAft>
                <a:spcPts val="0"/>
              </a:spcAft>
              <a:buSzPts val="1040"/>
              <a:buNone/>
              <a:defRPr sz="1600" b="1"/>
            </a:lvl4pPr>
            <a:lvl5pPr marL="2286000" lvl="4" indent="-228600" algn="l">
              <a:lnSpc>
                <a:spcPct val="100000"/>
              </a:lnSpc>
              <a:spcBef>
                <a:spcPts val="320"/>
              </a:spcBef>
              <a:spcAft>
                <a:spcPts val="0"/>
              </a:spcAft>
              <a:buSzPts val="1040"/>
              <a:buNone/>
              <a:defRPr sz="16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48" name="Google Shape;48;p29"/>
          <p:cNvSpPr txBox="1">
            <a:spLocks noGrp="1"/>
          </p:cNvSpPr>
          <p:nvPr>
            <p:ph type="body" idx="2"/>
          </p:nvPr>
        </p:nvSpPr>
        <p:spPr>
          <a:xfrm>
            <a:off x="4645025" y="1859757"/>
            <a:ext cx="4041775" cy="654843"/>
          </a:xfrm>
          <a:prstGeom prst="rect">
            <a:avLst/>
          </a:prstGeom>
          <a:noFill/>
          <a:ln>
            <a:noFill/>
          </a:ln>
        </p:spPr>
        <p:txBody>
          <a:bodyPr spcFirstLastPara="1" wrap="square" lIns="45700" tIns="0" rIns="45700" bIns="0" anchor="ctr" anchorCtr="0">
            <a:normAutofit/>
          </a:bodyPr>
          <a:lstStyle>
            <a:lvl1pPr marL="457200" lvl="0" indent="-228600" algn="l">
              <a:lnSpc>
                <a:spcPct val="100000"/>
              </a:lnSpc>
              <a:spcBef>
                <a:spcPts val="480"/>
              </a:spcBef>
              <a:spcAft>
                <a:spcPts val="0"/>
              </a:spcAft>
              <a:buSzPts val="2280"/>
              <a:buNone/>
              <a:defRPr sz="2400" b="1" cap="none">
                <a:solidFill>
                  <a:schemeClr val="lt2"/>
                </a:solidFill>
              </a:defRPr>
            </a:lvl1pPr>
            <a:lvl2pPr marL="914400" lvl="1" indent="-228600" algn="l">
              <a:lnSpc>
                <a:spcPct val="100000"/>
              </a:lnSpc>
              <a:spcBef>
                <a:spcPts val="400"/>
              </a:spcBef>
              <a:spcAft>
                <a:spcPts val="0"/>
              </a:spcAft>
              <a:buSzPts val="1700"/>
              <a:buNone/>
              <a:defRPr sz="2000" b="1"/>
            </a:lvl2pPr>
            <a:lvl3pPr marL="1371600" lvl="2" indent="-228600" algn="l">
              <a:lnSpc>
                <a:spcPct val="100000"/>
              </a:lnSpc>
              <a:spcBef>
                <a:spcPts val="360"/>
              </a:spcBef>
              <a:spcAft>
                <a:spcPts val="0"/>
              </a:spcAft>
              <a:buSzPts val="1260"/>
              <a:buNone/>
              <a:defRPr sz="1800" b="1"/>
            </a:lvl3pPr>
            <a:lvl4pPr marL="1828800" lvl="3" indent="-228600" algn="l">
              <a:lnSpc>
                <a:spcPct val="100000"/>
              </a:lnSpc>
              <a:spcBef>
                <a:spcPts val="320"/>
              </a:spcBef>
              <a:spcAft>
                <a:spcPts val="0"/>
              </a:spcAft>
              <a:buSzPts val="1040"/>
              <a:buNone/>
              <a:defRPr sz="1600" b="1"/>
            </a:lvl4pPr>
            <a:lvl5pPr marL="2286000" lvl="4" indent="-228600" algn="l">
              <a:lnSpc>
                <a:spcPct val="100000"/>
              </a:lnSpc>
              <a:spcBef>
                <a:spcPts val="320"/>
              </a:spcBef>
              <a:spcAft>
                <a:spcPts val="0"/>
              </a:spcAft>
              <a:buSzPts val="1040"/>
              <a:buNone/>
              <a:defRPr sz="16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49" name="Google Shape;49;p29"/>
          <p:cNvSpPr txBox="1">
            <a:spLocks noGrp="1"/>
          </p:cNvSpPr>
          <p:nvPr>
            <p:ph type="body" idx="3"/>
          </p:nvPr>
        </p:nvSpPr>
        <p:spPr>
          <a:xfrm>
            <a:off x="457200" y="2514600"/>
            <a:ext cx="4040188" cy="3845720"/>
          </a:xfrm>
          <a:prstGeom prst="rect">
            <a:avLst/>
          </a:prstGeom>
          <a:noFill/>
          <a:ln>
            <a:noFill/>
          </a:ln>
        </p:spPr>
        <p:txBody>
          <a:bodyPr spcFirstLastPara="1" wrap="square" lIns="91425" tIns="0" rIns="91425" bIns="45700" anchor="t" anchorCtr="0">
            <a:normAutofit/>
          </a:bodyPr>
          <a:lstStyle>
            <a:lvl1pPr marL="457200" lvl="0" indent="-361315" algn="l">
              <a:lnSpc>
                <a:spcPct val="100000"/>
              </a:lnSpc>
              <a:spcBef>
                <a:spcPts val="440"/>
              </a:spcBef>
              <a:spcAft>
                <a:spcPts val="0"/>
              </a:spcAft>
              <a:buSzPts val="2090"/>
              <a:buChar char="⚫"/>
              <a:defRPr sz="2200"/>
            </a:lvl1pPr>
            <a:lvl2pPr marL="914400" lvl="1" indent="-336550" algn="l">
              <a:lnSpc>
                <a:spcPct val="100000"/>
              </a:lnSpc>
              <a:spcBef>
                <a:spcPts val="400"/>
              </a:spcBef>
              <a:spcAft>
                <a:spcPts val="0"/>
              </a:spcAft>
              <a:buSzPts val="1700"/>
              <a:buChar char="⚫"/>
              <a:defRPr sz="2000"/>
            </a:lvl2pPr>
            <a:lvl3pPr marL="1371600" lvl="2" indent="-308610" algn="l">
              <a:lnSpc>
                <a:spcPct val="100000"/>
              </a:lnSpc>
              <a:spcBef>
                <a:spcPts val="360"/>
              </a:spcBef>
              <a:spcAft>
                <a:spcPts val="0"/>
              </a:spcAft>
              <a:buSzPts val="1260"/>
              <a:buChar char="⚫"/>
              <a:defRPr sz="1800"/>
            </a:lvl3pPr>
            <a:lvl4pPr marL="1828800" lvl="3" indent="-294639" algn="l">
              <a:lnSpc>
                <a:spcPct val="100000"/>
              </a:lnSpc>
              <a:spcBef>
                <a:spcPts val="320"/>
              </a:spcBef>
              <a:spcAft>
                <a:spcPts val="0"/>
              </a:spcAft>
              <a:buSzPts val="1040"/>
              <a:buChar char="⚫"/>
              <a:defRPr sz="1600"/>
            </a:lvl4pPr>
            <a:lvl5pPr marL="2286000" lvl="4" indent="-294639" algn="l">
              <a:lnSpc>
                <a:spcPct val="100000"/>
              </a:lnSpc>
              <a:spcBef>
                <a:spcPts val="320"/>
              </a:spcBef>
              <a:spcAft>
                <a:spcPts val="0"/>
              </a:spcAft>
              <a:buSzPts val="1040"/>
              <a:buChar char="⚫"/>
              <a:defRPr sz="16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0" name="Google Shape;50;p29"/>
          <p:cNvSpPr txBox="1">
            <a:spLocks noGrp="1"/>
          </p:cNvSpPr>
          <p:nvPr>
            <p:ph type="body" idx="4"/>
          </p:nvPr>
        </p:nvSpPr>
        <p:spPr>
          <a:xfrm>
            <a:off x="4645025" y="2514600"/>
            <a:ext cx="4041775" cy="3845720"/>
          </a:xfrm>
          <a:prstGeom prst="rect">
            <a:avLst/>
          </a:prstGeom>
          <a:noFill/>
          <a:ln>
            <a:noFill/>
          </a:ln>
        </p:spPr>
        <p:txBody>
          <a:bodyPr spcFirstLastPara="1" wrap="square" lIns="91425" tIns="0" rIns="91425" bIns="45700" anchor="t" anchorCtr="0">
            <a:normAutofit/>
          </a:bodyPr>
          <a:lstStyle>
            <a:lvl1pPr marL="457200" lvl="0" indent="-361315" algn="l">
              <a:lnSpc>
                <a:spcPct val="100000"/>
              </a:lnSpc>
              <a:spcBef>
                <a:spcPts val="440"/>
              </a:spcBef>
              <a:spcAft>
                <a:spcPts val="0"/>
              </a:spcAft>
              <a:buSzPts val="2090"/>
              <a:buChar char="⚫"/>
              <a:defRPr sz="2200"/>
            </a:lvl1pPr>
            <a:lvl2pPr marL="914400" lvl="1" indent="-336550" algn="l">
              <a:lnSpc>
                <a:spcPct val="100000"/>
              </a:lnSpc>
              <a:spcBef>
                <a:spcPts val="400"/>
              </a:spcBef>
              <a:spcAft>
                <a:spcPts val="0"/>
              </a:spcAft>
              <a:buSzPts val="1700"/>
              <a:buChar char="⚫"/>
              <a:defRPr sz="2000"/>
            </a:lvl2pPr>
            <a:lvl3pPr marL="1371600" lvl="2" indent="-308610" algn="l">
              <a:lnSpc>
                <a:spcPct val="100000"/>
              </a:lnSpc>
              <a:spcBef>
                <a:spcPts val="360"/>
              </a:spcBef>
              <a:spcAft>
                <a:spcPts val="0"/>
              </a:spcAft>
              <a:buSzPts val="1260"/>
              <a:buChar char="⚫"/>
              <a:defRPr sz="1800"/>
            </a:lvl3pPr>
            <a:lvl4pPr marL="1828800" lvl="3" indent="-294639" algn="l">
              <a:lnSpc>
                <a:spcPct val="100000"/>
              </a:lnSpc>
              <a:spcBef>
                <a:spcPts val="320"/>
              </a:spcBef>
              <a:spcAft>
                <a:spcPts val="0"/>
              </a:spcAft>
              <a:buSzPts val="1040"/>
              <a:buChar char="⚫"/>
              <a:defRPr sz="1600"/>
            </a:lvl4pPr>
            <a:lvl5pPr marL="2286000" lvl="4" indent="-294639" algn="l">
              <a:lnSpc>
                <a:spcPct val="100000"/>
              </a:lnSpc>
              <a:spcBef>
                <a:spcPts val="320"/>
              </a:spcBef>
              <a:spcAft>
                <a:spcPts val="0"/>
              </a:spcAft>
              <a:buSzPts val="1040"/>
              <a:buChar char="⚫"/>
              <a:defRPr sz="16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1" name="Google Shape;51;p29"/>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2" name="Google Shape;52;p29"/>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3" name="Google Shape;53;p29"/>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4"/>
        <p:cNvGrpSpPr/>
        <p:nvPr/>
      </p:nvGrpSpPr>
      <p:grpSpPr>
        <a:xfrm>
          <a:off x="0" y="0"/>
          <a:ext cx="0" cy="0"/>
          <a:chOff x="0" y="0"/>
          <a:chExt cx="0" cy="0"/>
        </a:xfrm>
      </p:grpSpPr>
      <p:sp>
        <p:nvSpPr>
          <p:cNvPr id="55" name="Google Shape;55;p30"/>
          <p:cNvSpPr txBox="1">
            <a:spLocks noGrp="1"/>
          </p:cNvSpPr>
          <p:nvPr>
            <p:ph type="title"/>
          </p:nvPr>
        </p:nvSpPr>
        <p:spPr>
          <a:xfrm>
            <a:off x="457200" y="704088"/>
            <a:ext cx="8305800" cy="114300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lt2"/>
              </a:buClr>
              <a:buSzPts val="5000"/>
              <a:buFont typeface="Arial"/>
              <a:buNone/>
              <a:defRPr sz="5000" b="0">
                <a:solidFill>
                  <a:schemeClr val="lt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30"/>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7" name="Google Shape;57;p30"/>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8" name="Google Shape;58;p30"/>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9"/>
        <p:cNvGrpSpPr/>
        <p:nvPr/>
      </p:nvGrpSpPr>
      <p:grpSpPr>
        <a:xfrm>
          <a:off x="0" y="0"/>
          <a:ext cx="0" cy="0"/>
          <a:chOff x="0" y="0"/>
          <a:chExt cx="0" cy="0"/>
        </a:xfrm>
      </p:grpSpPr>
      <p:sp>
        <p:nvSpPr>
          <p:cNvPr id="60" name="Google Shape;60;p31"/>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1" name="Google Shape;61;p31"/>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2" name="Google Shape;62;p31"/>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3"/>
        <p:cNvGrpSpPr/>
        <p:nvPr/>
      </p:nvGrpSpPr>
      <p:grpSpPr>
        <a:xfrm>
          <a:off x="0" y="0"/>
          <a:ext cx="0" cy="0"/>
          <a:chOff x="0" y="0"/>
          <a:chExt cx="0" cy="0"/>
        </a:xfrm>
      </p:grpSpPr>
      <p:sp>
        <p:nvSpPr>
          <p:cNvPr id="64" name="Google Shape;64;p32"/>
          <p:cNvSpPr txBox="1">
            <a:spLocks noGrp="1"/>
          </p:cNvSpPr>
          <p:nvPr>
            <p:ph type="title"/>
          </p:nvPr>
        </p:nvSpPr>
        <p:spPr>
          <a:xfrm>
            <a:off x="685800" y="514352"/>
            <a:ext cx="2743200" cy="1162050"/>
          </a:xfrm>
          <a:prstGeom prst="rect">
            <a:avLst/>
          </a:prstGeom>
          <a:noFill/>
          <a:ln>
            <a:noFill/>
          </a:ln>
        </p:spPr>
        <p:txBody>
          <a:bodyPr spcFirstLastPara="1" wrap="square" lIns="0" tIns="45700" rIns="0" bIns="0" anchor="b" anchorCtr="0">
            <a:noAutofit/>
          </a:bodyPr>
          <a:lstStyle>
            <a:lvl1pPr lvl="0" algn="l">
              <a:lnSpc>
                <a:spcPct val="100000"/>
              </a:lnSpc>
              <a:spcBef>
                <a:spcPts val="0"/>
              </a:spcBef>
              <a:spcAft>
                <a:spcPts val="0"/>
              </a:spcAft>
              <a:buClr>
                <a:schemeClr val="lt2"/>
              </a:buClr>
              <a:buSzPts val="2600"/>
              <a:buFont typeface="Arial"/>
              <a:buNone/>
              <a:defRPr sz="2600" b="0">
                <a:solidFill>
                  <a:schemeClr val="lt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32"/>
          <p:cNvSpPr txBox="1">
            <a:spLocks noGrp="1"/>
          </p:cNvSpPr>
          <p:nvPr>
            <p:ph type="body" idx="1"/>
          </p:nvPr>
        </p:nvSpPr>
        <p:spPr>
          <a:xfrm>
            <a:off x="685800" y="1676400"/>
            <a:ext cx="2743200" cy="4572000"/>
          </a:xfrm>
          <a:prstGeom prst="rect">
            <a:avLst/>
          </a:prstGeom>
          <a:noFill/>
          <a:ln>
            <a:noFill/>
          </a:ln>
        </p:spPr>
        <p:txBody>
          <a:bodyPr spcFirstLastPara="1" wrap="square" lIns="18275" tIns="45700" rIns="18275" bIns="45700" anchor="t" anchorCtr="0">
            <a:normAutofit/>
          </a:bodyPr>
          <a:lstStyle>
            <a:lvl1pPr marL="457200" lvl="0" indent="-228600" algn="l">
              <a:lnSpc>
                <a:spcPct val="100000"/>
              </a:lnSpc>
              <a:spcBef>
                <a:spcPts val="280"/>
              </a:spcBef>
              <a:spcAft>
                <a:spcPts val="0"/>
              </a:spcAft>
              <a:buSzPts val="1330"/>
              <a:buNone/>
              <a:defRPr sz="1400"/>
            </a:lvl1pPr>
            <a:lvl2pPr marL="914400" lvl="1" indent="-228600" algn="l">
              <a:lnSpc>
                <a:spcPct val="100000"/>
              </a:lnSpc>
              <a:spcBef>
                <a:spcPts val="240"/>
              </a:spcBef>
              <a:spcAft>
                <a:spcPts val="0"/>
              </a:spcAft>
              <a:buSzPts val="1020"/>
              <a:buNone/>
              <a:defRPr sz="1200"/>
            </a:lvl2pPr>
            <a:lvl3pPr marL="1371600" lvl="2" indent="-228600" algn="l">
              <a:lnSpc>
                <a:spcPct val="100000"/>
              </a:lnSpc>
              <a:spcBef>
                <a:spcPts val="200"/>
              </a:spcBef>
              <a:spcAft>
                <a:spcPts val="0"/>
              </a:spcAft>
              <a:buSzPts val="700"/>
              <a:buNone/>
              <a:defRPr sz="1000"/>
            </a:lvl3pPr>
            <a:lvl4pPr marL="1828800" lvl="3" indent="-228600" algn="l">
              <a:lnSpc>
                <a:spcPct val="100000"/>
              </a:lnSpc>
              <a:spcBef>
                <a:spcPts val="180"/>
              </a:spcBef>
              <a:spcAft>
                <a:spcPts val="0"/>
              </a:spcAft>
              <a:buSzPts val="585"/>
              <a:buNone/>
              <a:defRPr sz="900"/>
            </a:lvl4pPr>
            <a:lvl5pPr marL="2286000" lvl="4" indent="-228600" algn="l">
              <a:lnSpc>
                <a:spcPct val="100000"/>
              </a:lnSpc>
              <a:spcBef>
                <a:spcPts val="180"/>
              </a:spcBef>
              <a:spcAft>
                <a:spcPts val="0"/>
              </a:spcAft>
              <a:buSzPts val="585"/>
              <a:buNone/>
              <a:defRPr sz="9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66" name="Google Shape;66;p32"/>
          <p:cNvSpPr txBox="1">
            <a:spLocks noGrp="1"/>
          </p:cNvSpPr>
          <p:nvPr>
            <p:ph type="body" idx="2"/>
          </p:nvPr>
        </p:nvSpPr>
        <p:spPr>
          <a:xfrm>
            <a:off x="3575050" y="1676400"/>
            <a:ext cx="5111750" cy="4572000"/>
          </a:xfrm>
          <a:prstGeom prst="rect">
            <a:avLst/>
          </a:prstGeom>
          <a:noFill/>
          <a:ln>
            <a:noFill/>
          </a:ln>
        </p:spPr>
        <p:txBody>
          <a:bodyPr spcFirstLastPara="1" wrap="square" lIns="91425" tIns="0" rIns="91425" bIns="45700" anchor="t" anchorCtr="0">
            <a:normAutofit/>
          </a:bodyPr>
          <a:lstStyle>
            <a:lvl1pPr marL="457200" lvl="0" indent="-397510" algn="l">
              <a:lnSpc>
                <a:spcPct val="100000"/>
              </a:lnSpc>
              <a:spcBef>
                <a:spcPts val="560"/>
              </a:spcBef>
              <a:spcAft>
                <a:spcPts val="0"/>
              </a:spcAft>
              <a:buSzPts val="2660"/>
              <a:buChar char="⚫"/>
              <a:defRPr sz="2800"/>
            </a:lvl1pPr>
            <a:lvl2pPr marL="914400" lvl="1" indent="-368935" algn="l">
              <a:lnSpc>
                <a:spcPct val="100000"/>
              </a:lnSpc>
              <a:spcBef>
                <a:spcPts val="520"/>
              </a:spcBef>
              <a:spcAft>
                <a:spcPts val="0"/>
              </a:spcAft>
              <a:buSzPts val="2210"/>
              <a:buChar char="⚫"/>
              <a:defRPr sz="2600"/>
            </a:lvl2pPr>
            <a:lvl3pPr marL="1371600" lvl="2" indent="-335280" algn="l">
              <a:lnSpc>
                <a:spcPct val="100000"/>
              </a:lnSpc>
              <a:spcBef>
                <a:spcPts val="480"/>
              </a:spcBef>
              <a:spcAft>
                <a:spcPts val="0"/>
              </a:spcAft>
              <a:buSzPts val="1680"/>
              <a:buChar char="⚫"/>
              <a:defRPr sz="2400"/>
            </a:lvl3pPr>
            <a:lvl4pPr marL="1828800" lvl="3" indent="-311150" algn="l">
              <a:lnSpc>
                <a:spcPct val="100000"/>
              </a:lnSpc>
              <a:spcBef>
                <a:spcPts val="400"/>
              </a:spcBef>
              <a:spcAft>
                <a:spcPts val="0"/>
              </a:spcAft>
              <a:buSzPts val="1300"/>
              <a:buChar char="⚫"/>
              <a:defRPr sz="2000"/>
            </a:lvl4pPr>
            <a:lvl5pPr marL="2286000" lvl="4" indent="-302895" algn="l">
              <a:lnSpc>
                <a:spcPct val="100000"/>
              </a:lnSpc>
              <a:spcBef>
                <a:spcPts val="360"/>
              </a:spcBef>
              <a:spcAft>
                <a:spcPts val="0"/>
              </a:spcAft>
              <a:buSzPts val="1170"/>
              <a:buChar char="⚫"/>
              <a:defRPr sz="18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67" name="Google Shape;67;p32"/>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8" name="Google Shape;68;p32"/>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9" name="Google Shape;69;p32"/>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spTree>
      <p:nvGrpSpPr>
        <p:cNvPr id="1" name="Shape 70"/>
        <p:cNvGrpSpPr/>
        <p:nvPr/>
      </p:nvGrpSpPr>
      <p:grpSpPr>
        <a:xfrm>
          <a:off x="0" y="0"/>
          <a:ext cx="0" cy="0"/>
          <a:chOff x="0" y="0"/>
          <a:chExt cx="0" cy="0"/>
        </a:xfrm>
      </p:grpSpPr>
      <p:sp>
        <p:nvSpPr>
          <p:cNvPr id="71" name="Google Shape;71;p33"/>
          <p:cNvSpPr/>
          <p:nvPr/>
        </p:nvSpPr>
        <p:spPr>
          <a:xfrm rot="-10380000" flipH="1">
            <a:off x="3165753" y="1108077"/>
            <a:ext cx="5257800" cy="4114800"/>
          </a:xfrm>
          <a:prstGeom prst="snipRoundRect">
            <a:avLst>
              <a:gd name="adj1" fmla="val 0"/>
              <a:gd name="adj2" fmla="val 3646"/>
            </a:avLst>
          </a:prstGeom>
          <a:solidFill>
            <a:srgbClr val="FFFFFF"/>
          </a:solidFill>
          <a:ln w="9525" cap="rnd" cmpd="sng">
            <a:solidFill>
              <a:srgbClr val="C0C0C0"/>
            </a:solidFill>
            <a:prstDash val="solid"/>
            <a:round/>
            <a:headEnd type="none" w="sm" len="sm"/>
            <a:tailEnd type="none" w="sm" len="sm"/>
          </a:ln>
          <a:effectLst>
            <a:outerShdw blurRad="63500" dist="38500" dir="7500000" sx="98500" sy="100080" kx="100000" algn="tl" rotWithShape="0">
              <a:srgbClr val="000000">
                <a:alpha val="24313"/>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
        <p:nvSpPr>
          <p:cNvPr id="72" name="Google Shape;72;p33"/>
          <p:cNvSpPr/>
          <p:nvPr/>
        </p:nvSpPr>
        <p:spPr>
          <a:xfrm rot="-10380000" flipH="1">
            <a:off x="8004134" y="5359769"/>
            <a:ext cx="155448" cy="155448"/>
          </a:xfrm>
          <a:prstGeom prst="rtTriangle">
            <a:avLst/>
          </a:prstGeom>
          <a:solidFill>
            <a:srgbClr val="FFFFFF"/>
          </a:solidFill>
          <a:ln w="12700" cap="flat" cmpd="sng">
            <a:solidFill>
              <a:srgbClr val="FFFFFF"/>
            </a:solidFill>
            <a:prstDash val="solid"/>
            <a:bevel/>
            <a:headEnd type="none" w="sm" len="sm"/>
            <a:tailEnd type="none" w="sm" len="sm"/>
          </a:ln>
          <a:effectLst>
            <a:outerShdw blurRad="19685" dist="6350" dir="12900000" algn="tl" rotWithShape="0">
              <a:srgbClr val="000000">
                <a:alpha val="46274"/>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
        <p:nvSpPr>
          <p:cNvPr id="73" name="Google Shape;73;p33"/>
          <p:cNvSpPr txBox="1">
            <a:spLocks noGrp="1"/>
          </p:cNvSpPr>
          <p:nvPr>
            <p:ph type="title"/>
          </p:nvPr>
        </p:nvSpPr>
        <p:spPr>
          <a:xfrm>
            <a:off x="609600" y="1176996"/>
            <a:ext cx="2212848" cy="1582621"/>
          </a:xfrm>
          <a:prstGeom prst="rect">
            <a:avLst/>
          </a:prstGeom>
          <a:noFill/>
          <a:ln>
            <a:noFill/>
          </a:ln>
        </p:spPr>
        <p:txBody>
          <a:bodyPr spcFirstLastPara="1" wrap="square" lIns="45700" tIns="45700" rIns="45700" bIns="45700" anchor="b" anchorCtr="0">
            <a:normAutofit/>
          </a:bodyPr>
          <a:lstStyle>
            <a:lvl1pPr lvl="0" algn="l">
              <a:lnSpc>
                <a:spcPct val="100000"/>
              </a:lnSpc>
              <a:spcBef>
                <a:spcPts val="0"/>
              </a:spcBef>
              <a:spcAft>
                <a:spcPts val="0"/>
              </a:spcAft>
              <a:buClr>
                <a:schemeClr val="lt2"/>
              </a:buClr>
              <a:buSzPts val="2000"/>
              <a:buFont typeface="Arial"/>
              <a:buNone/>
              <a:defRPr sz="2000" b="1">
                <a:solidFill>
                  <a:schemeClr val="lt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33"/>
          <p:cNvSpPr txBox="1">
            <a:spLocks noGrp="1"/>
          </p:cNvSpPr>
          <p:nvPr>
            <p:ph type="body" idx="1"/>
          </p:nvPr>
        </p:nvSpPr>
        <p:spPr>
          <a:xfrm>
            <a:off x="609600" y="2828785"/>
            <a:ext cx="2209800" cy="2179320"/>
          </a:xfrm>
          <a:prstGeom prst="rect">
            <a:avLst/>
          </a:prstGeom>
          <a:noFill/>
          <a:ln>
            <a:noFill/>
          </a:ln>
        </p:spPr>
        <p:txBody>
          <a:bodyPr spcFirstLastPara="1" wrap="square" lIns="64000" tIns="45700" rIns="45700" bIns="45700" anchor="t" anchorCtr="0">
            <a:normAutofit/>
          </a:bodyPr>
          <a:lstStyle>
            <a:lvl1pPr marL="457200" lvl="0" indent="-228600" algn="l">
              <a:lnSpc>
                <a:spcPct val="100000"/>
              </a:lnSpc>
              <a:spcBef>
                <a:spcPts val="250"/>
              </a:spcBef>
              <a:spcAft>
                <a:spcPts val="0"/>
              </a:spcAft>
              <a:buSzPts val="1235"/>
              <a:buFont typeface="Arial"/>
              <a:buNone/>
              <a:defRPr sz="1300"/>
            </a:lvl1pPr>
            <a:lvl2pPr marL="914400" lvl="1" indent="-293369" algn="l">
              <a:lnSpc>
                <a:spcPct val="100000"/>
              </a:lnSpc>
              <a:spcBef>
                <a:spcPts val="240"/>
              </a:spcBef>
              <a:spcAft>
                <a:spcPts val="0"/>
              </a:spcAft>
              <a:buSzPts val="1020"/>
              <a:buChar char="⚫"/>
              <a:defRPr sz="1200"/>
            </a:lvl2pPr>
            <a:lvl3pPr marL="1371600" lvl="2" indent="-273050" algn="l">
              <a:lnSpc>
                <a:spcPct val="100000"/>
              </a:lnSpc>
              <a:spcBef>
                <a:spcPts val="200"/>
              </a:spcBef>
              <a:spcAft>
                <a:spcPts val="0"/>
              </a:spcAft>
              <a:buSzPts val="700"/>
              <a:buChar char="⚫"/>
              <a:defRPr sz="1000"/>
            </a:lvl3pPr>
            <a:lvl4pPr marL="1828800" lvl="3" indent="-265747" algn="l">
              <a:lnSpc>
                <a:spcPct val="100000"/>
              </a:lnSpc>
              <a:spcBef>
                <a:spcPts val="180"/>
              </a:spcBef>
              <a:spcAft>
                <a:spcPts val="0"/>
              </a:spcAft>
              <a:buSzPts val="585"/>
              <a:buChar char="⚫"/>
              <a:defRPr sz="900"/>
            </a:lvl4pPr>
            <a:lvl5pPr marL="2286000" lvl="4" indent="-265747" algn="l">
              <a:lnSpc>
                <a:spcPct val="100000"/>
              </a:lnSpc>
              <a:spcBef>
                <a:spcPts val="180"/>
              </a:spcBef>
              <a:spcAft>
                <a:spcPts val="0"/>
              </a:spcAft>
              <a:buSzPts val="585"/>
              <a:buChar char="⚫"/>
              <a:defRPr sz="9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75" name="Google Shape;75;p33"/>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6" name="Google Shape;76;p33"/>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7" name="Google Shape;77;p33"/>
          <p:cNvSpPr txBox="1">
            <a:spLocks noGrp="1"/>
          </p:cNvSpPr>
          <p:nvPr>
            <p:ph type="sldNum" idx="12"/>
          </p:nvPr>
        </p:nvSpPr>
        <p:spPr>
          <a:xfrm>
            <a:off x="8077200" y="6356350"/>
            <a:ext cx="6096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
        <p:nvSpPr>
          <p:cNvPr id="78" name="Google Shape;78;p33"/>
          <p:cNvSpPr>
            <a:spLocks noGrp="1"/>
          </p:cNvSpPr>
          <p:nvPr>
            <p:ph type="pic" idx="2"/>
          </p:nvPr>
        </p:nvSpPr>
        <p:spPr>
          <a:xfrm rot="420000">
            <a:off x="3485793" y="1199517"/>
            <a:ext cx="4617720" cy="3931920"/>
          </a:xfrm>
          <a:prstGeom prst="rect">
            <a:avLst/>
          </a:prstGeom>
          <a:solidFill>
            <a:schemeClr val="dk2"/>
          </a:solidFill>
          <a:ln w="9525" cap="rnd" cmpd="sng">
            <a:solidFill>
              <a:srgbClr val="C0C0C0"/>
            </a:solidFill>
            <a:prstDash val="solid"/>
            <a:round/>
            <a:headEnd type="none" w="sm" len="sm"/>
            <a:tailEnd type="none" w="sm" len="sm"/>
          </a:ln>
        </p:spPr>
        <p:txBody>
          <a:bodyPr spcFirstLastPara="1" wrap="square" lIns="91425" tIns="45700" rIns="91425" bIns="45700" anchor="t" anchorCtr="0">
            <a:normAutofit/>
          </a:bodyPr>
          <a:lstStyle>
            <a:lvl1pPr marR="0" lvl="0" algn="l" rtl="0">
              <a:lnSpc>
                <a:spcPct val="100000"/>
              </a:lnSpc>
              <a:spcBef>
                <a:spcPts val="640"/>
              </a:spcBef>
              <a:spcAft>
                <a:spcPts val="0"/>
              </a:spcAft>
              <a:buClr>
                <a:schemeClr val="accent3"/>
              </a:buClr>
              <a:buSzPts val="3040"/>
              <a:buFont typeface="Noto Sans Symbols"/>
              <a:buNone/>
              <a:defRPr sz="3200" b="0" i="0" u="none" strike="noStrike" cap="none">
                <a:solidFill>
                  <a:schemeClr val="lt1"/>
                </a:solidFill>
                <a:latin typeface="Arial"/>
                <a:ea typeface="Arial"/>
                <a:cs typeface="Arial"/>
                <a:sym typeface="Arial"/>
              </a:defRPr>
            </a:lvl1pPr>
            <a:lvl2pPr marR="0" lvl="1" algn="l" rtl="0">
              <a:lnSpc>
                <a:spcPct val="100000"/>
              </a:lnSpc>
              <a:spcBef>
                <a:spcPts val="480"/>
              </a:spcBef>
              <a:spcAft>
                <a:spcPts val="0"/>
              </a:spcAft>
              <a:buClr>
                <a:schemeClr val="accent1"/>
              </a:buClr>
              <a:buSzPts val="2040"/>
              <a:buFont typeface="Noto Sans Symbols"/>
              <a:buChar char="⚫"/>
              <a:defRPr sz="2400" b="0" i="0" u="none" strike="noStrike" cap="none">
                <a:solidFill>
                  <a:schemeClr val="lt1"/>
                </a:solidFill>
                <a:latin typeface="Arial"/>
                <a:ea typeface="Arial"/>
                <a:cs typeface="Arial"/>
                <a:sym typeface="Arial"/>
              </a:defRPr>
            </a:lvl2pPr>
            <a:lvl3pPr marR="0" lvl="2" algn="l" rtl="0">
              <a:lnSpc>
                <a:spcPct val="100000"/>
              </a:lnSpc>
              <a:spcBef>
                <a:spcPts val="420"/>
              </a:spcBef>
              <a:spcAft>
                <a:spcPts val="0"/>
              </a:spcAft>
              <a:buClr>
                <a:schemeClr val="accent2"/>
              </a:buClr>
              <a:buSzPts val="1470"/>
              <a:buFont typeface="Noto Sans Symbols"/>
              <a:buChar char="⚫"/>
              <a:defRPr sz="2100" b="0" i="0" u="none" strike="noStrike" cap="none">
                <a:solidFill>
                  <a:schemeClr val="lt1"/>
                </a:solidFill>
                <a:latin typeface="Arial"/>
                <a:ea typeface="Arial"/>
                <a:cs typeface="Arial"/>
                <a:sym typeface="Arial"/>
              </a:defRPr>
            </a:lvl3pPr>
            <a:lvl4pPr marR="0" lvl="3" algn="l" rtl="0">
              <a:lnSpc>
                <a:spcPct val="100000"/>
              </a:lnSpc>
              <a:spcBef>
                <a:spcPts val="400"/>
              </a:spcBef>
              <a:spcAft>
                <a:spcPts val="0"/>
              </a:spcAft>
              <a:buClr>
                <a:schemeClr val="accent3"/>
              </a:buClr>
              <a:buSzPts val="1300"/>
              <a:buFont typeface="Noto Sans Symbols"/>
              <a:buChar char="⚫"/>
              <a:defRPr sz="2000" b="0" i="0" u="none" strike="noStrike" cap="none">
                <a:solidFill>
                  <a:schemeClr val="lt1"/>
                </a:solidFill>
                <a:latin typeface="Arial"/>
                <a:ea typeface="Arial"/>
                <a:cs typeface="Arial"/>
                <a:sym typeface="Arial"/>
              </a:defRPr>
            </a:lvl4pPr>
            <a:lvl5pPr marR="0" lvl="4" algn="l" rtl="0">
              <a:lnSpc>
                <a:spcPct val="100000"/>
              </a:lnSpc>
              <a:spcBef>
                <a:spcPts val="400"/>
              </a:spcBef>
              <a:spcAft>
                <a:spcPts val="0"/>
              </a:spcAft>
              <a:buClr>
                <a:schemeClr val="accent4"/>
              </a:buClr>
              <a:buSzPts val="1300"/>
              <a:buFont typeface="Noto Sans Symbols"/>
              <a:buChar char="⚫"/>
              <a:defRPr sz="2000" b="0" i="0" u="none" strike="noStrike" cap="none">
                <a:solidFill>
                  <a:schemeClr val="lt1"/>
                </a:solidFill>
                <a:latin typeface="Arial"/>
                <a:ea typeface="Arial"/>
                <a:cs typeface="Arial"/>
                <a:sym typeface="Arial"/>
              </a:defRPr>
            </a:lvl5pPr>
            <a:lvl6pPr marR="0" lvl="5" algn="l" rtl="0">
              <a:lnSpc>
                <a:spcPct val="100000"/>
              </a:lnSpc>
              <a:spcBef>
                <a:spcPts val="360"/>
              </a:spcBef>
              <a:spcAft>
                <a:spcPts val="0"/>
              </a:spcAft>
              <a:buClr>
                <a:schemeClr val="accent5"/>
              </a:buClr>
              <a:buSzPts val="1440"/>
              <a:buFont typeface="Noto Sans Symbols"/>
              <a:buChar char="⚫"/>
              <a:defRPr sz="1800" b="0" i="0" u="none" strike="noStrike" cap="none">
                <a:solidFill>
                  <a:schemeClr val="lt1"/>
                </a:solidFill>
                <a:latin typeface="Arial"/>
                <a:ea typeface="Arial"/>
                <a:cs typeface="Arial"/>
                <a:sym typeface="Arial"/>
              </a:defRPr>
            </a:lvl6pPr>
            <a:lvl7pPr marR="0" lvl="6" algn="l" rtl="0">
              <a:lnSpc>
                <a:spcPct val="100000"/>
              </a:lnSpc>
              <a:spcBef>
                <a:spcPts val="320"/>
              </a:spcBef>
              <a:spcAft>
                <a:spcPts val="0"/>
              </a:spcAft>
              <a:buClr>
                <a:schemeClr val="accent6"/>
              </a:buClr>
              <a:buSzPts val="1280"/>
              <a:buFont typeface="Noto Sans Symbols"/>
              <a:buChar char="⚫"/>
              <a:defRPr sz="1600" b="0" i="0" u="none" strike="noStrike" cap="none">
                <a:solidFill>
                  <a:schemeClr val="lt1"/>
                </a:solidFill>
                <a:latin typeface="Arial"/>
                <a:ea typeface="Arial"/>
                <a:cs typeface="Arial"/>
                <a:sym typeface="Arial"/>
              </a:defRPr>
            </a:lvl7pPr>
            <a:lvl8pPr marR="0" lvl="7" algn="l" rtl="0">
              <a:lnSpc>
                <a:spcPct val="100000"/>
              </a:lnSpc>
              <a:spcBef>
                <a:spcPts val="320"/>
              </a:spcBef>
              <a:spcAft>
                <a:spcPts val="0"/>
              </a:spcAft>
              <a:buClr>
                <a:schemeClr val="lt2"/>
              </a:buClr>
              <a:buSzPts val="1600"/>
              <a:buFont typeface="Arial"/>
              <a:buChar char="•"/>
              <a:defRPr sz="1600" b="0" i="0" u="none" strike="noStrike" cap="none">
                <a:solidFill>
                  <a:schemeClr val="lt1"/>
                </a:solidFill>
                <a:latin typeface="Arial"/>
                <a:ea typeface="Arial"/>
                <a:cs typeface="Arial"/>
                <a:sym typeface="Arial"/>
              </a:defRPr>
            </a:lvl8pPr>
            <a:lvl9pPr marR="0" lvl="8" algn="l" rtl="0">
              <a:lnSpc>
                <a:spcPct val="100000"/>
              </a:lnSpc>
              <a:spcBef>
                <a:spcPts val="280"/>
              </a:spcBef>
              <a:spcAft>
                <a:spcPts val="0"/>
              </a:spcAft>
              <a:buClr>
                <a:schemeClr val="lt2"/>
              </a:buClr>
              <a:buSzPts val="1400"/>
              <a:buFont typeface="Arial"/>
              <a:buChar char="•"/>
              <a:defRPr sz="1400" b="0" i="0" u="none" strike="noStrike" cap="none">
                <a:solidFill>
                  <a:schemeClr val="lt1"/>
                </a:solidFill>
                <a:latin typeface="Arial"/>
                <a:ea typeface="Arial"/>
                <a:cs typeface="Arial"/>
                <a:sym typeface="Arial"/>
              </a:defRPr>
            </a:lvl9pPr>
          </a:lstStyle>
          <a:p>
            <a:endParaRPr dirty="0"/>
          </a:p>
        </p:txBody>
      </p:sp>
      <p:sp>
        <p:nvSpPr>
          <p:cNvPr id="79" name="Google Shape;79;p33"/>
          <p:cNvSpPr/>
          <p:nvPr/>
        </p:nvSpPr>
        <p:spPr>
          <a:xfrm rot="10800000" flipH="1">
            <a:off x="-9525" y="5816600"/>
            <a:ext cx="9163050" cy="1041400"/>
          </a:xfrm>
          <a:custGeom>
            <a:avLst/>
            <a:gdLst/>
            <a:ahLst/>
            <a:cxnLst/>
            <a:rect l="l" t="t" r="r" b="b"/>
            <a:pathLst>
              <a:path w="5772" h="656" extrusionOk="0">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D">
                  <a:alpha val="44313"/>
                </a:srgbClr>
              </a:gs>
              <a:gs pos="100000">
                <a:srgbClr val="00E9F7">
                  <a:alpha val="54509"/>
                </a:srgbClr>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
        <p:nvSpPr>
          <p:cNvPr id="80" name="Google Shape;80;p33"/>
          <p:cNvSpPr/>
          <p:nvPr/>
        </p:nvSpPr>
        <p:spPr>
          <a:xfrm rot="10800000" flipH="1">
            <a:off x="4381500" y="6219825"/>
            <a:ext cx="4762500" cy="638175"/>
          </a:xfrm>
          <a:custGeom>
            <a:avLst/>
            <a:gdLst/>
            <a:ahLst/>
            <a:cxnLst/>
            <a:rect l="l" t="t" r="r" b="b"/>
            <a:pathLst>
              <a:path w="3000" h="595" extrusionOk="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BB4">
                  <a:alpha val="29411"/>
                </a:srgbClr>
              </a:gs>
              <a:gs pos="80000">
                <a:srgbClr val="0099E4">
                  <a:alpha val="44313"/>
                </a:srgbClr>
              </a:gs>
              <a:gs pos="100000">
                <a:srgbClr val="0099E4">
                  <a:alpha val="44313"/>
                </a:srgbClr>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9"/>
        <p:cNvGrpSpPr/>
        <p:nvPr/>
      </p:nvGrpSpPr>
      <p:grpSpPr>
        <a:xfrm>
          <a:off x="0" y="0"/>
          <a:ext cx="0" cy="0"/>
          <a:chOff x="0" y="0"/>
          <a:chExt cx="0" cy="0"/>
        </a:xfrm>
      </p:grpSpPr>
      <p:sp>
        <p:nvSpPr>
          <p:cNvPr id="10" name="Google Shape;10;p24"/>
          <p:cNvSpPr/>
          <p:nvPr/>
        </p:nvSpPr>
        <p:spPr>
          <a:xfrm>
            <a:off x="-9525" y="-7144"/>
            <a:ext cx="9163050" cy="1041400"/>
          </a:xfrm>
          <a:custGeom>
            <a:avLst/>
            <a:gdLst/>
            <a:ahLst/>
            <a:cxnLst/>
            <a:rect l="l" t="t" r="r" b="b"/>
            <a:pathLst>
              <a:path w="5772" h="656" extrusionOk="0">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D">
                  <a:alpha val="44313"/>
                </a:srgbClr>
              </a:gs>
              <a:gs pos="100000">
                <a:srgbClr val="00E9F7">
                  <a:alpha val="54509"/>
                </a:srgbClr>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
        <p:nvSpPr>
          <p:cNvPr id="11" name="Google Shape;11;p24"/>
          <p:cNvSpPr/>
          <p:nvPr/>
        </p:nvSpPr>
        <p:spPr>
          <a:xfrm>
            <a:off x="4381500" y="-7144"/>
            <a:ext cx="4762500" cy="638175"/>
          </a:xfrm>
          <a:custGeom>
            <a:avLst/>
            <a:gdLst/>
            <a:ahLst/>
            <a:cxnLst/>
            <a:rect l="l" t="t" r="r" b="b"/>
            <a:pathLst>
              <a:path w="3000" h="595" extrusionOk="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BB4">
                  <a:alpha val="29411"/>
                </a:srgbClr>
              </a:gs>
              <a:gs pos="80000">
                <a:srgbClr val="0099E4">
                  <a:alpha val="44313"/>
                </a:srgbClr>
              </a:gs>
              <a:gs pos="100000">
                <a:srgbClr val="0099E4">
                  <a:alpha val="44313"/>
                </a:srgbClr>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
        <p:nvSpPr>
          <p:cNvPr id="12" name="Google Shape;12;p24"/>
          <p:cNvSpPr txBox="1">
            <a:spLocks noGrp="1"/>
          </p:cNvSpPr>
          <p:nvPr>
            <p:ph type="title"/>
          </p:nvPr>
        </p:nvSpPr>
        <p:spPr>
          <a:xfrm>
            <a:off x="457200" y="704088"/>
            <a:ext cx="8229600" cy="114300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lt2"/>
              </a:buClr>
              <a:buSzPts val="5000"/>
              <a:buFont typeface="Arial"/>
              <a:buNone/>
              <a:defRPr sz="5000" b="0" i="0" u="none" strike="noStrike" cap="none">
                <a:solidFill>
                  <a:schemeClr val="lt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3" name="Google Shape;13;p24"/>
          <p:cNvSpPr txBox="1">
            <a:spLocks noGrp="1"/>
          </p:cNvSpPr>
          <p:nvPr>
            <p:ph type="body" idx="1"/>
          </p:nvPr>
        </p:nvSpPr>
        <p:spPr>
          <a:xfrm>
            <a:off x="457200" y="1935480"/>
            <a:ext cx="8229600" cy="4389120"/>
          </a:xfrm>
          <a:prstGeom prst="rect">
            <a:avLst/>
          </a:prstGeom>
          <a:noFill/>
          <a:ln>
            <a:noFill/>
          </a:ln>
        </p:spPr>
        <p:txBody>
          <a:bodyPr spcFirstLastPara="1" wrap="square" lIns="91425" tIns="45700" rIns="91425" bIns="45700" anchor="t" anchorCtr="0">
            <a:normAutofit/>
          </a:bodyPr>
          <a:lstStyle>
            <a:lvl1pPr marL="457200" marR="0" lvl="0" indent="-385445" algn="l" rtl="0">
              <a:lnSpc>
                <a:spcPct val="100000"/>
              </a:lnSpc>
              <a:spcBef>
                <a:spcPts val="520"/>
              </a:spcBef>
              <a:spcAft>
                <a:spcPts val="0"/>
              </a:spcAft>
              <a:buClr>
                <a:schemeClr val="accent3"/>
              </a:buClr>
              <a:buSzPts val="2470"/>
              <a:buFont typeface="Noto Sans Symbols"/>
              <a:buChar char="⚫"/>
              <a:defRPr sz="2600" b="0" i="0" u="none" strike="noStrike" cap="none">
                <a:solidFill>
                  <a:schemeClr val="lt1"/>
                </a:solidFill>
                <a:latin typeface="Arial"/>
                <a:ea typeface="Arial"/>
                <a:cs typeface="Arial"/>
                <a:sym typeface="Arial"/>
              </a:defRPr>
            </a:lvl1pPr>
            <a:lvl2pPr marL="914400" marR="0" lvl="1" indent="-358140" algn="l" rtl="0">
              <a:lnSpc>
                <a:spcPct val="100000"/>
              </a:lnSpc>
              <a:spcBef>
                <a:spcPts val="480"/>
              </a:spcBef>
              <a:spcAft>
                <a:spcPts val="0"/>
              </a:spcAft>
              <a:buClr>
                <a:schemeClr val="accent1"/>
              </a:buClr>
              <a:buSzPts val="2040"/>
              <a:buFont typeface="Noto Sans Symbols"/>
              <a:buChar char="⚫"/>
              <a:defRPr sz="2400" b="0" i="0" u="none" strike="noStrike" cap="none">
                <a:solidFill>
                  <a:schemeClr val="lt1"/>
                </a:solidFill>
                <a:latin typeface="Arial"/>
                <a:ea typeface="Arial"/>
                <a:cs typeface="Arial"/>
                <a:sym typeface="Arial"/>
              </a:defRPr>
            </a:lvl2pPr>
            <a:lvl3pPr marL="1371600" marR="0" lvl="2" indent="-321944" algn="l" rtl="0">
              <a:lnSpc>
                <a:spcPct val="100000"/>
              </a:lnSpc>
              <a:spcBef>
                <a:spcPts val="420"/>
              </a:spcBef>
              <a:spcAft>
                <a:spcPts val="0"/>
              </a:spcAft>
              <a:buClr>
                <a:schemeClr val="accent2"/>
              </a:buClr>
              <a:buSzPts val="1470"/>
              <a:buFont typeface="Noto Sans Symbols"/>
              <a:buChar char="⚫"/>
              <a:defRPr sz="2100" b="0" i="0" u="none" strike="noStrike" cap="none">
                <a:solidFill>
                  <a:schemeClr val="lt1"/>
                </a:solidFill>
                <a:latin typeface="Arial"/>
                <a:ea typeface="Arial"/>
                <a:cs typeface="Arial"/>
                <a:sym typeface="Arial"/>
              </a:defRPr>
            </a:lvl3pPr>
            <a:lvl4pPr marL="1828800" marR="0" lvl="3" indent="-311150" algn="l" rtl="0">
              <a:lnSpc>
                <a:spcPct val="100000"/>
              </a:lnSpc>
              <a:spcBef>
                <a:spcPts val="400"/>
              </a:spcBef>
              <a:spcAft>
                <a:spcPts val="0"/>
              </a:spcAft>
              <a:buClr>
                <a:schemeClr val="accent3"/>
              </a:buClr>
              <a:buSzPts val="1300"/>
              <a:buFont typeface="Noto Sans Symbols"/>
              <a:buChar char="⚫"/>
              <a:defRPr sz="2000" b="0" i="0" u="none" strike="noStrike" cap="none">
                <a:solidFill>
                  <a:schemeClr val="lt1"/>
                </a:solidFill>
                <a:latin typeface="Arial"/>
                <a:ea typeface="Arial"/>
                <a:cs typeface="Arial"/>
                <a:sym typeface="Arial"/>
              </a:defRPr>
            </a:lvl4pPr>
            <a:lvl5pPr marL="2286000" marR="0" lvl="4" indent="-311150" algn="l" rtl="0">
              <a:lnSpc>
                <a:spcPct val="100000"/>
              </a:lnSpc>
              <a:spcBef>
                <a:spcPts val="400"/>
              </a:spcBef>
              <a:spcAft>
                <a:spcPts val="0"/>
              </a:spcAft>
              <a:buClr>
                <a:schemeClr val="accent4"/>
              </a:buClr>
              <a:buSzPts val="1300"/>
              <a:buFont typeface="Noto Sans Symbols"/>
              <a:buChar char="⚫"/>
              <a:defRPr sz="2000" b="0" i="0" u="none" strike="noStrike" cap="none">
                <a:solidFill>
                  <a:schemeClr val="lt1"/>
                </a:solidFill>
                <a:latin typeface="Arial"/>
                <a:ea typeface="Arial"/>
                <a:cs typeface="Arial"/>
                <a:sym typeface="Arial"/>
              </a:defRPr>
            </a:lvl5pPr>
            <a:lvl6pPr marL="2743200" marR="0" lvl="5" indent="-320039" algn="l" rtl="0">
              <a:lnSpc>
                <a:spcPct val="100000"/>
              </a:lnSpc>
              <a:spcBef>
                <a:spcPts val="360"/>
              </a:spcBef>
              <a:spcAft>
                <a:spcPts val="0"/>
              </a:spcAft>
              <a:buClr>
                <a:schemeClr val="accent5"/>
              </a:buClr>
              <a:buSzPts val="1440"/>
              <a:buFont typeface="Noto Sans Symbols"/>
              <a:buChar char="⚫"/>
              <a:defRPr sz="1800" b="0" i="0" u="none" strike="noStrike" cap="none">
                <a:solidFill>
                  <a:schemeClr val="lt1"/>
                </a:solidFill>
                <a:latin typeface="Arial"/>
                <a:ea typeface="Arial"/>
                <a:cs typeface="Arial"/>
                <a:sym typeface="Arial"/>
              </a:defRPr>
            </a:lvl6pPr>
            <a:lvl7pPr marL="3200400" marR="0" lvl="6" indent="-309879" algn="l" rtl="0">
              <a:lnSpc>
                <a:spcPct val="100000"/>
              </a:lnSpc>
              <a:spcBef>
                <a:spcPts val="320"/>
              </a:spcBef>
              <a:spcAft>
                <a:spcPts val="0"/>
              </a:spcAft>
              <a:buClr>
                <a:schemeClr val="accent6"/>
              </a:buClr>
              <a:buSzPts val="1280"/>
              <a:buFont typeface="Noto Sans Symbols"/>
              <a:buChar char="⚫"/>
              <a:defRPr sz="1600" b="0" i="0" u="none" strike="noStrike" cap="none">
                <a:solidFill>
                  <a:schemeClr val="lt1"/>
                </a:solidFill>
                <a:latin typeface="Arial"/>
                <a:ea typeface="Arial"/>
                <a:cs typeface="Arial"/>
                <a:sym typeface="Arial"/>
              </a:defRPr>
            </a:lvl7pPr>
            <a:lvl8pPr marL="3657600" marR="0" lvl="7" indent="-330200" algn="l" rtl="0">
              <a:lnSpc>
                <a:spcPct val="100000"/>
              </a:lnSpc>
              <a:spcBef>
                <a:spcPts val="320"/>
              </a:spcBef>
              <a:spcAft>
                <a:spcPts val="0"/>
              </a:spcAft>
              <a:buClr>
                <a:schemeClr val="lt2"/>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17500" algn="l" rtl="0">
              <a:lnSpc>
                <a:spcPct val="100000"/>
              </a:lnSpc>
              <a:spcBef>
                <a:spcPts val="280"/>
              </a:spcBef>
              <a:spcAft>
                <a:spcPts val="0"/>
              </a:spcAft>
              <a:buClr>
                <a:schemeClr val="lt2"/>
              </a:buClr>
              <a:buSzPts val="1400"/>
              <a:buFont typeface="Arial"/>
              <a:buChar char="•"/>
              <a:defRPr sz="1400" b="0" i="0" u="none" strike="noStrike" cap="none">
                <a:solidFill>
                  <a:schemeClr val="lt1"/>
                </a:solidFill>
                <a:latin typeface="Arial"/>
                <a:ea typeface="Arial"/>
                <a:cs typeface="Arial"/>
                <a:sym typeface="Arial"/>
              </a:defRPr>
            </a:lvl9pPr>
          </a:lstStyle>
          <a:p>
            <a:endParaRPr/>
          </a:p>
        </p:txBody>
      </p:sp>
      <p:sp>
        <p:nvSpPr>
          <p:cNvPr id="14" name="Google Shape;14;p24"/>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F3F3F3"/>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9pPr>
          </a:lstStyle>
          <a:p>
            <a:endParaRPr dirty="0"/>
          </a:p>
        </p:txBody>
      </p:sp>
      <p:sp>
        <p:nvSpPr>
          <p:cNvPr id="15" name="Google Shape;15;p24"/>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F3F3F3"/>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9pPr>
          </a:lstStyle>
          <a:p>
            <a:endParaRPr dirty="0"/>
          </a:p>
        </p:txBody>
      </p:sp>
      <p:sp>
        <p:nvSpPr>
          <p:cNvPr id="16" name="Google Shape;16;p24"/>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grpSp>
        <p:nvGrpSpPr>
          <p:cNvPr id="17" name="Google Shape;17;p24"/>
          <p:cNvGrpSpPr/>
          <p:nvPr/>
        </p:nvGrpSpPr>
        <p:grpSpPr>
          <a:xfrm>
            <a:off x="-29294" y="-16113"/>
            <a:ext cx="9198255" cy="1086266"/>
            <a:chOff x="-29322" y="-1971"/>
            <a:chExt cx="9198255" cy="1086266"/>
          </a:xfrm>
        </p:grpSpPr>
        <p:sp>
          <p:nvSpPr>
            <p:cNvPr id="18" name="Google Shape;18;p24"/>
            <p:cNvSpPr/>
            <p:nvPr/>
          </p:nvSpPr>
          <p:spPr>
            <a:xfrm rot="-164308">
              <a:off x="-19045" y="216550"/>
              <a:ext cx="9163050" cy="649224"/>
            </a:xfrm>
            <a:custGeom>
              <a:avLst/>
              <a:gdLst/>
              <a:ahLst/>
              <a:cxnLst/>
              <a:rect l="l" t="t" r="r" b="b"/>
              <a:pathLst>
                <a:path w="5772" h="1055" extrusionOk="0">
                  <a:moveTo>
                    <a:pt x="0" y="966"/>
                  </a:moveTo>
                  <a:cubicBezTo>
                    <a:pt x="282" y="738"/>
                    <a:pt x="923" y="275"/>
                    <a:pt x="1608" y="282"/>
                  </a:cubicBezTo>
                  <a:cubicBezTo>
                    <a:pt x="2293" y="289"/>
                    <a:pt x="3416" y="1055"/>
                    <a:pt x="4110" y="1008"/>
                  </a:cubicBezTo>
                  <a:cubicBezTo>
                    <a:pt x="4804" y="961"/>
                    <a:pt x="5426" y="210"/>
                    <a:pt x="5772" y="0"/>
                  </a:cubicBezTo>
                </a:path>
              </a:pathLst>
            </a:custGeom>
            <a:noFill/>
            <a:ln w="10775" cap="flat" cmpd="sng">
              <a:solidFill>
                <a:srgbClr val="09B6BE"/>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
          <p:nvSpPr>
            <p:cNvPr id="19" name="Google Shape;19;p24"/>
            <p:cNvSpPr/>
            <p:nvPr/>
          </p:nvSpPr>
          <p:spPr>
            <a:xfrm rot="-164308">
              <a:off x="-14309" y="290003"/>
              <a:ext cx="9175812" cy="530352"/>
            </a:xfrm>
            <a:custGeom>
              <a:avLst/>
              <a:gdLst/>
              <a:ahLst/>
              <a:cxnLst/>
              <a:rect l="l" t="t" r="r" b="b"/>
              <a:pathLst>
                <a:path w="5766" h="854" extrusionOk="0">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solidFill>
                <a:schemeClr val="accent4"/>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gr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redistricting2021.acgov.org/"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www/"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22.png"/><Relationship Id="rId5" Type="http://schemas.openxmlformats.org/officeDocument/2006/relationships/hyperlink" Target="mailto:redistricting@acgov.org" TargetMode="External"/><Relationship Id="rId4" Type="http://schemas.openxmlformats.org/officeDocument/2006/relationships/hyperlink" Target="http://ci.antioch.ca.us/"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3.xml"/><Relationship Id="rId4" Type="http://schemas.openxmlformats.org/officeDocument/2006/relationships/hyperlink" Target="https://redistricting2021.acgov.or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12.svg"/></Relationships>
</file>

<file path=ppt/slides/_rels/slide9.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jpeg"/><Relationship Id="rId7" Type="http://schemas.openxmlformats.org/officeDocument/2006/relationships/image" Target="../media/image17.svg"/><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16.png"/><Relationship Id="rId11" Type="http://schemas.openxmlformats.org/officeDocument/2006/relationships/image" Target="../media/image21.svg"/><Relationship Id="rId5" Type="http://schemas.openxmlformats.org/officeDocument/2006/relationships/image" Target="../media/image15.sv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pic>
        <p:nvPicPr>
          <p:cNvPr id="7" name="Picture 6" descr="A picture containing grass, outdoor, sky, field&#10;&#10;Description automatically generated">
            <a:extLst>
              <a:ext uri="{FF2B5EF4-FFF2-40B4-BE49-F238E27FC236}">
                <a16:creationId xmlns:a16="http://schemas.microsoft.com/office/drawing/2014/main" id="{E555AF97-B1F1-4D61-847C-FBFD5DEB1C88}"/>
              </a:ext>
            </a:extLst>
          </p:cNvPr>
          <p:cNvPicPr>
            <a:picLocks noChangeAspect="1"/>
          </p:cNvPicPr>
          <p:nvPr/>
        </p:nvPicPr>
        <p:blipFill rotWithShape="1">
          <a:blip r:embed="rId3" cstate="screen">
            <a:alphaModFix amt="20000"/>
            <a:extLst>
              <a:ext uri="{28A0092B-C50C-407E-A947-70E740481C1C}">
                <a14:useLocalDpi xmlns:a14="http://schemas.microsoft.com/office/drawing/2010/main"/>
              </a:ext>
            </a:extLst>
          </a:blip>
          <a:srcRect/>
          <a:stretch/>
        </p:blipFill>
        <p:spPr>
          <a:xfrm>
            <a:off x="0" y="-457201"/>
            <a:ext cx="9144001" cy="7315201"/>
          </a:xfrm>
          <a:prstGeom prst="rect">
            <a:avLst/>
          </a:prstGeom>
        </p:spPr>
      </p:pic>
      <p:pic>
        <p:nvPicPr>
          <p:cNvPr id="8" name="Picture 7" descr="Logo&#10;&#10;Description automatically generated">
            <a:extLst>
              <a:ext uri="{FF2B5EF4-FFF2-40B4-BE49-F238E27FC236}">
                <a16:creationId xmlns:a16="http://schemas.microsoft.com/office/drawing/2014/main" id="{AA0A5795-10B0-4650-AAAE-80D5C379AC09}"/>
              </a:ext>
            </a:extLst>
          </p:cNvPr>
          <p:cNvPicPr>
            <a:picLocks noChangeAspect="1"/>
          </p:cNvPicPr>
          <p:nvPr/>
        </p:nvPicPr>
        <p:blipFill>
          <a:blip r:embed="rId4"/>
          <a:stretch>
            <a:fillRect/>
          </a:stretch>
        </p:blipFill>
        <p:spPr>
          <a:xfrm>
            <a:off x="189376" y="709966"/>
            <a:ext cx="8765248" cy="1645304"/>
          </a:xfrm>
          <a:prstGeom prst="rect">
            <a:avLst/>
          </a:prstGeom>
        </p:spPr>
      </p:pic>
      <p:sp>
        <p:nvSpPr>
          <p:cNvPr id="11" name="Google Shape;99;p1">
            <a:extLst>
              <a:ext uri="{FF2B5EF4-FFF2-40B4-BE49-F238E27FC236}">
                <a16:creationId xmlns:a16="http://schemas.microsoft.com/office/drawing/2014/main" id="{E9657102-8082-4D7B-945B-B5CD7F03776A}"/>
              </a:ext>
            </a:extLst>
          </p:cNvPr>
          <p:cNvSpPr txBox="1">
            <a:spLocks/>
          </p:cNvSpPr>
          <p:nvPr/>
        </p:nvSpPr>
        <p:spPr>
          <a:xfrm>
            <a:off x="189376" y="4429420"/>
            <a:ext cx="9143999" cy="1645304"/>
          </a:xfrm>
          <a:prstGeom prst="rect">
            <a:avLst/>
          </a:prstGeom>
          <a:noFill/>
          <a:ln>
            <a:noFill/>
          </a:ln>
        </p:spPr>
        <p:txBody>
          <a:bodyPr spcFirstLastPara="1" wrap="square" lIns="0" tIns="45700" rIns="18275" bIns="45700" numCol="2" anchor="t" anchorCtr="0">
            <a:noAutofit/>
          </a:bodyPr>
          <a:lstStyle>
            <a:defPPr marR="0" lvl="0" algn="l" rtl="0">
              <a:lnSpc>
                <a:spcPct val="100000"/>
              </a:lnSpc>
              <a:spcBef>
                <a:spcPts val="0"/>
              </a:spcBef>
              <a:spcAft>
                <a:spcPts val="0"/>
              </a:spcAft>
            </a:defPPr>
            <a:lvl1pPr marL="457200" marR="45720" lvl="0" indent="-385445" algn="r" rtl="0">
              <a:lnSpc>
                <a:spcPct val="100000"/>
              </a:lnSpc>
              <a:spcBef>
                <a:spcPts val="520"/>
              </a:spcBef>
              <a:spcAft>
                <a:spcPts val="0"/>
              </a:spcAft>
              <a:buClr>
                <a:schemeClr val="accent3"/>
              </a:buClr>
              <a:buSzPts val="2470"/>
              <a:buFont typeface="Noto Sans Symbols"/>
              <a:buNone/>
              <a:defRPr sz="2600" b="0" i="0" u="none" strike="noStrike" cap="none">
                <a:solidFill>
                  <a:schemeClr val="lt1"/>
                </a:solidFill>
                <a:latin typeface="Arial"/>
                <a:ea typeface="Arial"/>
                <a:cs typeface="Arial"/>
                <a:sym typeface="Arial"/>
              </a:defRPr>
            </a:lvl1pPr>
            <a:lvl2pPr marL="914400" marR="0" lvl="1" indent="-358140" algn="ctr" rtl="0">
              <a:lnSpc>
                <a:spcPct val="100000"/>
              </a:lnSpc>
              <a:spcBef>
                <a:spcPts val="360"/>
              </a:spcBef>
              <a:spcAft>
                <a:spcPts val="0"/>
              </a:spcAft>
              <a:buClr>
                <a:schemeClr val="accent1"/>
              </a:buClr>
              <a:buSzPts val="1530"/>
              <a:buFont typeface="Noto Sans Symbols"/>
              <a:buNone/>
              <a:defRPr sz="2400" b="0" i="0" u="none" strike="noStrike" cap="none">
                <a:solidFill>
                  <a:schemeClr val="lt1"/>
                </a:solidFill>
                <a:latin typeface="Arial"/>
                <a:ea typeface="Arial"/>
                <a:cs typeface="Arial"/>
                <a:sym typeface="Arial"/>
              </a:defRPr>
            </a:lvl2pPr>
            <a:lvl3pPr marL="1371600" marR="0" lvl="2" indent="-321944" algn="ctr" rtl="0">
              <a:lnSpc>
                <a:spcPct val="100000"/>
              </a:lnSpc>
              <a:spcBef>
                <a:spcPts val="360"/>
              </a:spcBef>
              <a:spcAft>
                <a:spcPts val="0"/>
              </a:spcAft>
              <a:buClr>
                <a:schemeClr val="accent2"/>
              </a:buClr>
              <a:buSzPts val="1260"/>
              <a:buFont typeface="Noto Sans Symbols"/>
              <a:buNone/>
              <a:defRPr sz="2100" b="0" i="0" u="none" strike="noStrike" cap="none">
                <a:solidFill>
                  <a:schemeClr val="lt1"/>
                </a:solidFill>
                <a:latin typeface="Arial"/>
                <a:ea typeface="Arial"/>
                <a:cs typeface="Arial"/>
                <a:sym typeface="Arial"/>
              </a:defRPr>
            </a:lvl3pPr>
            <a:lvl4pPr marL="1828800" marR="0" lvl="3" indent="-311150" algn="ctr" rtl="0">
              <a:lnSpc>
                <a:spcPct val="100000"/>
              </a:lnSpc>
              <a:spcBef>
                <a:spcPts val="360"/>
              </a:spcBef>
              <a:spcAft>
                <a:spcPts val="0"/>
              </a:spcAft>
              <a:buClr>
                <a:schemeClr val="accent3"/>
              </a:buClr>
              <a:buSzPts val="1170"/>
              <a:buFont typeface="Noto Sans Symbols"/>
              <a:buNone/>
              <a:defRPr sz="2000" b="0" i="0" u="none" strike="noStrike" cap="none">
                <a:solidFill>
                  <a:schemeClr val="lt1"/>
                </a:solidFill>
                <a:latin typeface="Arial"/>
                <a:ea typeface="Arial"/>
                <a:cs typeface="Arial"/>
                <a:sym typeface="Arial"/>
              </a:defRPr>
            </a:lvl4pPr>
            <a:lvl5pPr marL="2286000" marR="0" lvl="4" indent="-311150" algn="ctr" rtl="0">
              <a:lnSpc>
                <a:spcPct val="100000"/>
              </a:lnSpc>
              <a:spcBef>
                <a:spcPts val="360"/>
              </a:spcBef>
              <a:spcAft>
                <a:spcPts val="0"/>
              </a:spcAft>
              <a:buClr>
                <a:schemeClr val="accent4"/>
              </a:buClr>
              <a:buSzPts val="1170"/>
              <a:buFont typeface="Noto Sans Symbols"/>
              <a:buNone/>
              <a:defRPr sz="2000" b="0" i="0" u="none" strike="noStrike" cap="none">
                <a:solidFill>
                  <a:schemeClr val="lt1"/>
                </a:solidFill>
                <a:latin typeface="Arial"/>
                <a:ea typeface="Arial"/>
                <a:cs typeface="Arial"/>
                <a:sym typeface="Arial"/>
              </a:defRPr>
            </a:lvl5pPr>
            <a:lvl6pPr marL="2743200" marR="0" lvl="5" indent="-320039" algn="ctr" rtl="0">
              <a:lnSpc>
                <a:spcPct val="100000"/>
              </a:lnSpc>
              <a:spcBef>
                <a:spcPts val="360"/>
              </a:spcBef>
              <a:spcAft>
                <a:spcPts val="0"/>
              </a:spcAft>
              <a:buClr>
                <a:schemeClr val="accent5"/>
              </a:buClr>
              <a:buSzPts val="1440"/>
              <a:buFont typeface="Noto Sans Symbols"/>
              <a:buNone/>
              <a:defRPr sz="1800" b="0" i="0" u="none" strike="noStrike" cap="none">
                <a:solidFill>
                  <a:schemeClr val="lt1"/>
                </a:solidFill>
                <a:latin typeface="Arial"/>
                <a:ea typeface="Arial"/>
                <a:cs typeface="Arial"/>
                <a:sym typeface="Arial"/>
              </a:defRPr>
            </a:lvl6pPr>
            <a:lvl7pPr marL="3200400" marR="0" lvl="6" indent="-309879" algn="ctr" rtl="0">
              <a:lnSpc>
                <a:spcPct val="100000"/>
              </a:lnSpc>
              <a:spcBef>
                <a:spcPts val="360"/>
              </a:spcBef>
              <a:spcAft>
                <a:spcPts val="0"/>
              </a:spcAft>
              <a:buClr>
                <a:schemeClr val="accent6"/>
              </a:buClr>
              <a:buSzPts val="1440"/>
              <a:buFont typeface="Noto Sans Symbols"/>
              <a:buNone/>
              <a:defRPr sz="1600" b="0" i="0" u="none" strike="noStrike" cap="none">
                <a:solidFill>
                  <a:schemeClr val="lt1"/>
                </a:solidFill>
                <a:latin typeface="Arial"/>
                <a:ea typeface="Arial"/>
                <a:cs typeface="Arial"/>
                <a:sym typeface="Arial"/>
              </a:defRPr>
            </a:lvl7pPr>
            <a:lvl8pPr marL="3657600" marR="0" lvl="7" indent="-330200" algn="ctr" rtl="0">
              <a:lnSpc>
                <a:spcPct val="100000"/>
              </a:lnSpc>
              <a:spcBef>
                <a:spcPts val="360"/>
              </a:spcBef>
              <a:spcAft>
                <a:spcPts val="0"/>
              </a:spcAft>
              <a:buClr>
                <a:schemeClr val="lt2"/>
              </a:buClr>
              <a:buSzPts val="1800"/>
              <a:buFont typeface="Arial"/>
              <a:buNone/>
              <a:defRPr sz="1600" b="0" i="0" u="none" strike="noStrike" cap="none">
                <a:solidFill>
                  <a:schemeClr val="lt1"/>
                </a:solidFill>
                <a:latin typeface="Arial"/>
                <a:ea typeface="Arial"/>
                <a:cs typeface="Arial"/>
                <a:sym typeface="Arial"/>
              </a:defRPr>
            </a:lvl8pPr>
            <a:lvl9pPr marL="4114800" marR="0" lvl="8" indent="-317500" algn="ctr" rtl="0">
              <a:lnSpc>
                <a:spcPct val="100000"/>
              </a:lnSpc>
              <a:spcBef>
                <a:spcPts val="360"/>
              </a:spcBef>
              <a:spcAft>
                <a:spcPts val="0"/>
              </a:spcAft>
              <a:buClr>
                <a:schemeClr val="lt2"/>
              </a:buClr>
              <a:buSzPts val="1800"/>
              <a:buFont typeface="Arial"/>
              <a:buNone/>
              <a:defRPr sz="1400" b="0" i="0" u="none" strike="noStrike" cap="none">
                <a:solidFill>
                  <a:schemeClr val="lt1"/>
                </a:solidFill>
                <a:latin typeface="Arial"/>
                <a:ea typeface="Arial"/>
                <a:cs typeface="Arial"/>
                <a:sym typeface="Arial"/>
              </a:defRPr>
            </a:lvl9pPr>
          </a:lstStyle>
          <a:p>
            <a:pPr marL="0" indent="0" algn="ctr" rtl="0">
              <a:spcBef>
                <a:spcPts val="0"/>
              </a:spcBef>
              <a:buSzPts val="2660"/>
            </a:pPr>
            <a:r>
              <a:rPr lang="tl" sz="2000" b="0" i="0" u="none" baseline="0">
                <a:solidFill>
                  <a:schemeClr val="dk1"/>
                </a:solidFill>
              </a:rPr>
              <a:t>Karin Mac Donald</a:t>
            </a:r>
          </a:p>
          <a:p>
            <a:pPr marL="0" indent="0" algn="ctr" rtl="0">
              <a:spcBef>
                <a:spcPts val="0"/>
              </a:spcBef>
              <a:buSzPts val="2660"/>
            </a:pPr>
            <a:r>
              <a:rPr lang="tl" sz="2000" b="0" i="0" u="none" baseline="0">
                <a:solidFill>
                  <a:schemeClr val="dk1"/>
                </a:solidFill>
              </a:rPr>
              <a:t>Q2 Data &amp; Research, LLC</a:t>
            </a:r>
            <a:br>
              <a:rPr lang="tl" sz="2000" b="1">
                <a:solidFill>
                  <a:schemeClr val="dk1"/>
                </a:solidFill>
              </a:rPr>
            </a:br>
            <a:r>
              <a:rPr lang="tl" sz="1800" b="0" i="0" u="none" baseline="0">
                <a:solidFill>
                  <a:schemeClr val="dk1"/>
                </a:solidFill>
              </a:rPr>
              <a:t>Tagapayo ng Alameda County sa Muling Pagdidistrito</a:t>
            </a:r>
            <a:endParaRPr lang="tl" sz="1800" dirty="0">
              <a:solidFill>
                <a:schemeClr val="dk1"/>
              </a:solidFill>
            </a:endParaRPr>
          </a:p>
          <a:p>
            <a:pPr marL="0" indent="0" algn="ctr" rtl="0">
              <a:spcBef>
                <a:spcPts val="0"/>
              </a:spcBef>
              <a:buSzPts val="2660"/>
            </a:pPr>
            <a:br>
              <a:rPr lang="tl" sz="2000">
                <a:solidFill>
                  <a:schemeClr val="dk1"/>
                </a:solidFill>
              </a:rPr>
            </a:br>
            <a:br>
              <a:rPr lang="tl" sz="2000">
                <a:solidFill>
                  <a:schemeClr val="dk1"/>
                </a:solidFill>
              </a:rPr>
            </a:br>
            <a:r>
              <a:rPr lang="tl" sz="2000" b="0" i="0" u="none" baseline="0">
                <a:solidFill>
                  <a:schemeClr val="dk1"/>
                </a:solidFill>
              </a:rPr>
              <a:t>Casey Farmer &amp; Sandi Rivera</a:t>
            </a:r>
          </a:p>
          <a:p>
            <a:pPr marL="0" indent="0" algn="ctr" rtl="0">
              <a:spcBef>
                <a:spcPts val="0"/>
              </a:spcBef>
              <a:buSzPts val="2660"/>
            </a:pPr>
            <a:r>
              <a:rPr lang="tl" sz="2000" b="0" i="0" u="none" baseline="0">
                <a:solidFill>
                  <a:schemeClr val="dk1"/>
                </a:solidFill>
              </a:rPr>
              <a:t>Ahensya sa Pag-unlad ng Komunidad </a:t>
            </a:r>
          </a:p>
          <a:p>
            <a:pPr marL="0" indent="0" algn="ctr" rtl="0">
              <a:spcBef>
                <a:spcPts val="0"/>
              </a:spcBef>
              <a:buSzPts val="2660"/>
            </a:pPr>
            <a:r>
              <a:rPr lang="tl" sz="2000" b="0" i="0" u="none" baseline="0">
                <a:solidFill>
                  <a:schemeClr val="dk1"/>
                </a:solidFill>
              </a:rPr>
              <a:t>Alameda County:</a:t>
            </a:r>
          </a:p>
          <a:p>
            <a:pPr marL="0" indent="0" algn="ctr" rtl="0">
              <a:spcBef>
                <a:spcPts val="0"/>
              </a:spcBef>
              <a:buSzPts val="2660"/>
            </a:pPr>
            <a:endParaRPr lang="tl" sz="3200" b="1" dirty="0">
              <a:solidFill>
                <a:schemeClr val="dk1"/>
              </a:solidFill>
            </a:endParaRPr>
          </a:p>
        </p:txBody>
      </p:sp>
      <p:sp>
        <p:nvSpPr>
          <p:cNvPr id="5" name="Google Shape;106;ge3faf1f074_0_6">
            <a:extLst>
              <a:ext uri="{FF2B5EF4-FFF2-40B4-BE49-F238E27FC236}">
                <a16:creationId xmlns:a16="http://schemas.microsoft.com/office/drawing/2014/main" id="{CF353995-10B3-40C1-A068-690709748A34}"/>
              </a:ext>
            </a:extLst>
          </p:cNvPr>
          <p:cNvSpPr txBox="1">
            <a:spLocks/>
          </p:cNvSpPr>
          <p:nvPr/>
        </p:nvSpPr>
        <p:spPr>
          <a:xfrm>
            <a:off x="333909" y="1532618"/>
            <a:ext cx="8476180" cy="21294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L="457200" marR="45720" lvl="0" indent="-385445" algn="r" rtl="0">
              <a:lnSpc>
                <a:spcPct val="100000"/>
              </a:lnSpc>
              <a:spcBef>
                <a:spcPts val="520"/>
              </a:spcBef>
              <a:spcAft>
                <a:spcPts val="0"/>
              </a:spcAft>
              <a:buClr>
                <a:schemeClr val="accent3"/>
              </a:buClr>
              <a:buSzPts val="2470"/>
              <a:buFont typeface="Noto Sans Symbols"/>
              <a:buNone/>
              <a:defRPr sz="2600" b="0" i="0" u="none" strike="noStrike" cap="none">
                <a:solidFill>
                  <a:schemeClr val="lt1"/>
                </a:solidFill>
                <a:latin typeface="Arial"/>
                <a:ea typeface="Arial"/>
                <a:cs typeface="Arial"/>
                <a:sym typeface="Arial"/>
              </a:defRPr>
            </a:lvl1pPr>
            <a:lvl2pPr marL="914400" marR="0" lvl="1" indent="-358140" algn="ctr" rtl="0">
              <a:lnSpc>
                <a:spcPct val="100000"/>
              </a:lnSpc>
              <a:spcBef>
                <a:spcPts val="360"/>
              </a:spcBef>
              <a:spcAft>
                <a:spcPts val="0"/>
              </a:spcAft>
              <a:buClr>
                <a:schemeClr val="accent1"/>
              </a:buClr>
              <a:buSzPts val="1530"/>
              <a:buFont typeface="Noto Sans Symbols"/>
              <a:buNone/>
              <a:defRPr sz="2400" b="0" i="0" u="none" strike="noStrike" cap="none">
                <a:solidFill>
                  <a:schemeClr val="lt1"/>
                </a:solidFill>
                <a:latin typeface="Arial"/>
                <a:ea typeface="Arial"/>
                <a:cs typeface="Arial"/>
                <a:sym typeface="Arial"/>
              </a:defRPr>
            </a:lvl2pPr>
            <a:lvl3pPr marL="1371600" marR="0" lvl="2" indent="-321944" algn="ctr" rtl="0">
              <a:lnSpc>
                <a:spcPct val="100000"/>
              </a:lnSpc>
              <a:spcBef>
                <a:spcPts val="360"/>
              </a:spcBef>
              <a:spcAft>
                <a:spcPts val="0"/>
              </a:spcAft>
              <a:buClr>
                <a:schemeClr val="accent2"/>
              </a:buClr>
              <a:buSzPts val="1260"/>
              <a:buFont typeface="Noto Sans Symbols"/>
              <a:buNone/>
              <a:defRPr sz="2100" b="0" i="0" u="none" strike="noStrike" cap="none">
                <a:solidFill>
                  <a:schemeClr val="lt1"/>
                </a:solidFill>
                <a:latin typeface="Arial"/>
                <a:ea typeface="Arial"/>
                <a:cs typeface="Arial"/>
                <a:sym typeface="Arial"/>
              </a:defRPr>
            </a:lvl3pPr>
            <a:lvl4pPr marL="1828800" marR="0" lvl="3" indent="-311150" algn="ctr" rtl="0">
              <a:lnSpc>
                <a:spcPct val="100000"/>
              </a:lnSpc>
              <a:spcBef>
                <a:spcPts val="360"/>
              </a:spcBef>
              <a:spcAft>
                <a:spcPts val="0"/>
              </a:spcAft>
              <a:buClr>
                <a:schemeClr val="accent3"/>
              </a:buClr>
              <a:buSzPts val="1170"/>
              <a:buFont typeface="Noto Sans Symbols"/>
              <a:buNone/>
              <a:defRPr sz="2000" b="0" i="0" u="none" strike="noStrike" cap="none">
                <a:solidFill>
                  <a:schemeClr val="lt1"/>
                </a:solidFill>
                <a:latin typeface="Arial"/>
                <a:ea typeface="Arial"/>
                <a:cs typeface="Arial"/>
                <a:sym typeface="Arial"/>
              </a:defRPr>
            </a:lvl4pPr>
            <a:lvl5pPr marL="2286000" marR="0" lvl="4" indent="-311150" algn="ctr" rtl="0">
              <a:lnSpc>
                <a:spcPct val="100000"/>
              </a:lnSpc>
              <a:spcBef>
                <a:spcPts val="360"/>
              </a:spcBef>
              <a:spcAft>
                <a:spcPts val="0"/>
              </a:spcAft>
              <a:buClr>
                <a:schemeClr val="accent4"/>
              </a:buClr>
              <a:buSzPts val="1170"/>
              <a:buFont typeface="Noto Sans Symbols"/>
              <a:buNone/>
              <a:defRPr sz="2000" b="0" i="0" u="none" strike="noStrike" cap="none">
                <a:solidFill>
                  <a:schemeClr val="lt1"/>
                </a:solidFill>
                <a:latin typeface="Arial"/>
                <a:ea typeface="Arial"/>
                <a:cs typeface="Arial"/>
                <a:sym typeface="Arial"/>
              </a:defRPr>
            </a:lvl5pPr>
            <a:lvl6pPr marL="2743200" marR="0" lvl="5" indent="-320039" algn="ctr" rtl="0">
              <a:lnSpc>
                <a:spcPct val="100000"/>
              </a:lnSpc>
              <a:spcBef>
                <a:spcPts val="360"/>
              </a:spcBef>
              <a:spcAft>
                <a:spcPts val="0"/>
              </a:spcAft>
              <a:buClr>
                <a:schemeClr val="accent5"/>
              </a:buClr>
              <a:buSzPts val="1440"/>
              <a:buFont typeface="Noto Sans Symbols"/>
              <a:buNone/>
              <a:defRPr sz="1800" b="0" i="0" u="none" strike="noStrike" cap="none">
                <a:solidFill>
                  <a:schemeClr val="lt1"/>
                </a:solidFill>
                <a:latin typeface="Arial"/>
                <a:ea typeface="Arial"/>
                <a:cs typeface="Arial"/>
                <a:sym typeface="Arial"/>
              </a:defRPr>
            </a:lvl6pPr>
            <a:lvl7pPr marL="3200400" marR="0" lvl="6" indent="-309879" algn="ctr" rtl="0">
              <a:lnSpc>
                <a:spcPct val="100000"/>
              </a:lnSpc>
              <a:spcBef>
                <a:spcPts val="360"/>
              </a:spcBef>
              <a:spcAft>
                <a:spcPts val="0"/>
              </a:spcAft>
              <a:buClr>
                <a:schemeClr val="accent6"/>
              </a:buClr>
              <a:buSzPts val="1440"/>
              <a:buFont typeface="Noto Sans Symbols"/>
              <a:buNone/>
              <a:defRPr sz="1600" b="0" i="0" u="none" strike="noStrike" cap="none">
                <a:solidFill>
                  <a:schemeClr val="lt1"/>
                </a:solidFill>
                <a:latin typeface="Arial"/>
                <a:ea typeface="Arial"/>
                <a:cs typeface="Arial"/>
                <a:sym typeface="Arial"/>
              </a:defRPr>
            </a:lvl7pPr>
            <a:lvl8pPr marL="3657600" marR="0" lvl="7" indent="-330200" algn="ctr" rtl="0">
              <a:lnSpc>
                <a:spcPct val="100000"/>
              </a:lnSpc>
              <a:spcBef>
                <a:spcPts val="360"/>
              </a:spcBef>
              <a:spcAft>
                <a:spcPts val="0"/>
              </a:spcAft>
              <a:buClr>
                <a:schemeClr val="lt2"/>
              </a:buClr>
              <a:buSzPts val="1800"/>
              <a:buFont typeface="Arial"/>
              <a:buNone/>
              <a:defRPr sz="1600" b="0" i="0" u="none" strike="noStrike" cap="none">
                <a:solidFill>
                  <a:schemeClr val="lt1"/>
                </a:solidFill>
                <a:latin typeface="Arial"/>
                <a:ea typeface="Arial"/>
                <a:cs typeface="Arial"/>
                <a:sym typeface="Arial"/>
              </a:defRPr>
            </a:lvl8pPr>
            <a:lvl9pPr marL="4114800" marR="0" lvl="8" indent="-317500" algn="ctr" rtl="0">
              <a:lnSpc>
                <a:spcPct val="100000"/>
              </a:lnSpc>
              <a:spcBef>
                <a:spcPts val="360"/>
              </a:spcBef>
              <a:spcAft>
                <a:spcPts val="0"/>
              </a:spcAft>
              <a:buClr>
                <a:schemeClr val="lt2"/>
              </a:buClr>
              <a:buSzPts val="1800"/>
              <a:buFont typeface="Arial"/>
              <a:buNone/>
              <a:defRPr sz="1400" b="0" i="0" u="none" strike="noStrike" cap="none">
                <a:solidFill>
                  <a:schemeClr val="lt1"/>
                </a:solidFill>
                <a:latin typeface="Arial"/>
                <a:ea typeface="Arial"/>
                <a:cs typeface="Arial"/>
                <a:sym typeface="Arial"/>
              </a:defRPr>
            </a:lvl9pPr>
          </a:lstStyle>
          <a:p>
            <a:pPr marL="0" indent="0" algn="ctr" rtl="0"/>
            <a:r>
              <a:rPr lang="tl" sz="3600" b="1" i="1" u="none" baseline="0">
                <a:solidFill>
                  <a:schemeClr val="dk1"/>
                </a:solidFill>
              </a:rPr>
              <a:t>Ano ito? Paano ka makakalahok?</a:t>
            </a:r>
          </a:p>
        </p:txBody>
      </p:sp>
      <p:sp>
        <p:nvSpPr>
          <p:cNvPr id="2" name="Rectangle 1">
            <a:extLst>
              <a:ext uri="{FF2B5EF4-FFF2-40B4-BE49-F238E27FC236}">
                <a16:creationId xmlns:a16="http://schemas.microsoft.com/office/drawing/2014/main" id="{19DC78FE-9BD7-47A4-9F73-AA6DED7F78A6}"/>
              </a:ext>
            </a:extLst>
          </p:cNvPr>
          <p:cNvSpPr/>
          <p:nvPr/>
        </p:nvSpPr>
        <p:spPr>
          <a:xfrm>
            <a:off x="2393357" y="4056338"/>
            <a:ext cx="4357283" cy="461665"/>
          </a:xfrm>
          <a:prstGeom prst="rect">
            <a:avLst/>
          </a:prstGeom>
        </p:spPr>
        <p:txBody>
          <a:bodyPr wrap="none">
            <a:spAutoFit/>
          </a:bodyPr>
          <a:lstStyle/>
          <a:p>
            <a:pPr algn="ctr" rtl="0">
              <a:buSzPts val="2660"/>
            </a:pPr>
            <a:r>
              <a:rPr lang="tl" sz="2400" b="1" i="0" u="sng" baseline="0">
                <a:solidFill>
                  <a:schemeClr val="dk1"/>
                </a:solidFill>
              </a:rPr>
              <a:t>Ang Pagtatanghal Ay Binuo Ni:</a:t>
            </a:r>
          </a:p>
        </p:txBody>
      </p:sp>
      <p:sp>
        <p:nvSpPr>
          <p:cNvPr id="3" name="TextBox 2">
            <a:extLst>
              <a:ext uri="{FF2B5EF4-FFF2-40B4-BE49-F238E27FC236}">
                <a16:creationId xmlns:a16="http://schemas.microsoft.com/office/drawing/2014/main" id="{AFC64F53-530C-4908-A4E3-C8F7521EFB8E}"/>
              </a:ext>
            </a:extLst>
          </p:cNvPr>
          <p:cNvSpPr txBox="1"/>
          <p:nvPr/>
        </p:nvSpPr>
        <p:spPr>
          <a:xfrm>
            <a:off x="805547" y="6130693"/>
            <a:ext cx="8810091" cy="923330"/>
          </a:xfrm>
          <a:prstGeom prst="rect">
            <a:avLst/>
          </a:prstGeom>
          <a:noFill/>
        </p:spPr>
        <p:txBody>
          <a:bodyPr wrap="square" rtlCol="0">
            <a:spAutoFit/>
          </a:bodyPr>
          <a:lstStyle/>
          <a:p>
            <a:pPr algn="l" rtl="0"/>
            <a:r>
              <a:rPr lang="tl" sz="4000" b="0" i="0" u="none" baseline="0">
                <a:solidFill>
                  <a:schemeClr val="accent1"/>
                </a:solidFill>
                <a:hlinkClick r:id="rId5">
                  <a:extLst>
                    <a:ext uri="{A12FA001-AC4F-418D-AE19-62706E023703}">
                      <ahyp:hlinkClr xmlns:ahyp="http://schemas.microsoft.com/office/drawing/2018/hyperlinkcolor" val="tx"/>
                    </a:ext>
                  </a:extLst>
                </a:hlinkClick>
              </a:rPr>
              <a:t>https://redistricting2021.acgov.org</a:t>
            </a:r>
            <a:endParaRPr lang="tl" sz="4000" dirty="0">
              <a:solidFill>
                <a:schemeClr val="accent1"/>
              </a:solidFill>
            </a:endParaRPr>
          </a:p>
          <a:p>
            <a:endParaRPr lang="tl" dirty="0"/>
          </a:p>
        </p:txBody>
      </p:sp>
      <p:sp>
        <p:nvSpPr>
          <p:cNvPr id="4" name="CuadroTexto 3"/>
          <p:cNvSpPr txBox="1"/>
          <p:nvPr/>
        </p:nvSpPr>
        <p:spPr>
          <a:xfrm>
            <a:off x="5924812" y="625697"/>
            <a:ext cx="2855935" cy="523220"/>
          </a:xfrm>
          <a:prstGeom prst="rect">
            <a:avLst/>
          </a:prstGeom>
          <a:noFill/>
        </p:spPr>
        <p:txBody>
          <a:bodyPr wrap="square" rtlCol="0">
            <a:spAutoFit/>
          </a:bodyPr>
          <a:lstStyle/>
          <a:p>
            <a:pPr algn="l" rtl="0"/>
            <a:r>
              <a:rPr lang="tl" b="0" i="0" u="none" baseline="0" dirty="0"/>
              <a:t>ALAMEDA COUNTY:</a:t>
            </a:r>
          </a:p>
          <a:p>
            <a:pPr algn="l" rtl="0"/>
            <a:r>
              <a:rPr lang="tl" b="0" i="0" u="none" baseline="0" dirty="0"/>
              <a:t>MULING PAGDIDISTRITO 2021</a:t>
            </a:r>
            <a:endParaRPr lang="t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73"/>
        <p:cNvGrpSpPr/>
        <p:nvPr/>
      </p:nvGrpSpPr>
      <p:grpSpPr>
        <a:xfrm>
          <a:off x="0" y="0"/>
          <a:ext cx="0" cy="0"/>
          <a:chOff x="0" y="0"/>
          <a:chExt cx="0" cy="0"/>
        </a:xfrm>
      </p:grpSpPr>
      <p:sp>
        <p:nvSpPr>
          <p:cNvPr id="474" name="Google Shape;474;p23"/>
          <p:cNvSpPr txBox="1">
            <a:spLocks noGrp="1"/>
          </p:cNvSpPr>
          <p:nvPr>
            <p:ph type="title"/>
          </p:nvPr>
        </p:nvSpPr>
        <p:spPr>
          <a:xfrm>
            <a:off x="457200" y="458987"/>
            <a:ext cx="8229600" cy="819912"/>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dk1"/>
              </a:buClr>
              <a:buSzPts val="4000"/>
              <a:buFont typeface="Arial"/>
              <a:buNone/>
            </a:pPr>
            <a:r>
              <a:rPr lang="tl" sz="3200" b="0" i="1" u="none" baseline="0" dirty="0">
                <a:solidFill>
                  <a:schemeClr val="dk1"/>
                </a:solidFill>
              </a:rPr>
              <a:t>Makilahok: Hubugin ang iyong kinabukasan! </a:t>
            </a:r>
            <a:endParaRPr sz="3200" i="1" dirty="0"/>
          </a:p>
        </p:txBody>
      </p:sp>
      <p:sp>
        <p:nvSpPr>
          <p:cNvPr id="475" name="Google Shape;475;p23"/>
          <p:cNvSpPr txBox="1">
            <a:spLocks noGrp="1"/>
          </p:cNvSpPr>
          <p:nvPr>
            <p:ph type="body" idx="1"/>
          </p:nvPr>
        </p:nvSpPr>
        <p:spPr>
          <a:xfrm>
            <a:off x="254000" y="1306649"/>
            <a:ext cx="8803640" cy="5121249"/>
          </a:xfrm>
          <a:prstGeom prst="rect">
            <a:avLst/>
          </a:prstGeom>
          <a:noFill/>
          <a:ln>
            <a:noFill/>
          </a:ln>
        </p:spPr>
        <p:txBody>
          <a:bodyPr spcFirstLastPara="1" wrap="square" lIns="91425" tIns="45700" rIns="91425" bIns="45700" anchor="t" anchorCtr="0">
            <a:normAutofit/>
          </a:bodyPr>
          <a:lstStyle/>
          <a:p>
            <a:pPr marL="457200" lvl="0" indent="-329041" algn="l" rtl="0">
              <a:lnSpc>
                <a:spcPct val="100000"/>
              </a:lnSpc>
              <a:spcBef>
                <a:spcPts val="0"/>
              </a:spcBef>
              <a:spcAft>
                <a:spcPts val="0"/>
              </a:spcAft>
              <a:buSzPct val="65769"/>
              <a:buChar char="➢"/>
            </a:pPr>
            <a:r>
              <a:rPr lang="tl" sz="2500" b="1" i="0" u="none" baseline="0" dirty="0">
                <a:solidFill>
                  <a:srgbClr val="000000"/>
                </a:solidFill>
              </a:rPr>
              <a:t>Anong impormasyon ang hinahanap namin?</a:t>
            </a:r>
          </a:p>
          <a:p>
            <a:pPr lvl="1" indent="-329041" algn="l" rtl="0">
              <a:spcBef>
                <a:spcPts val="0"/>
              </a:spcBef>
              <a:buSzPct val="65769"/>
              <a:buChar char="➢"/>
            </a:pPr>
            <a:r>
              <a:rPr lang="tl" sz="2000" b="0" i="0" u="sng" baseline="0" dirty="0">
                <a:solidFill>
                  <a:srgbClr val="000000"/>
                </a:solidFill>
              </a:rPr>
              <a:t>Ano ang</a:t>
            </a:r>
            <a:r>
              <a:rPr lang="tl" sz="2000" b="0" i="0" u="none" baseline="0" dirty="0">
                <a:solidFill>
                  <a:srgbClr val="000000"/>
                </a:solidFill>
              </a:rPr>
              <a:t> iyong Komunidad ng Interes? </a:t>
            </a:r>
            <a:r>
              <a:rPr lang="tl" sz="2000" b="1" i="1" u="none" baseline="0" dirty="0">
                <a:solidFill>
                  <a:srgbClr val="000000"/>
                </a:solidFill>
              </a:rPr>
              <a:t>(Payo: Suriin ang Slide7) </a:t>
            </a:r>
          </a:p>
          <a:p>
            <a:pPr lvl="1" indent="-329041" algn="l" rtl="0">
              <a:spcBef>
                <a:spcPts val="0"/>
              </a:spcBef>
              <a:buSzPct val="65769"/>
              <a:buChar char="➢"/>
            </a:pPr>
            <a:r>
              <a:rPr lang="tl" sz="2000" b="0" i="0" u="sng" baseline="0" dirty="0">
                <a:solidFill>
                  <a:srgbClr val="000000"/>
                </a:solidFill>
              </a:rPr>
              <a:t>Nasaan</a:t>
            </a:r>
            <a:r>
              <a:rPr lang="tl" sz="2000" b="0" i="0" u="none" baseline="0" dirty="0">
                <a:solidFill>
                  <a:srgbClr val="000000"/>
                </a:solidFill>
              </a:rPr>
              <a:t> ang iyong COI? Maging tiyak sa iyong heograpiya</a:t>
            </a:r>
            <a:endParaRPr lang="es-US" sz="2000" b="0" i="0" u="none" baseline="0" dirty="0">
              <a:solidFill>
                <a:srgbClr val="000000"/>
              </a:solidFill>
            </a:endParaRPr>
          </a:p>
          <a:p>
            <a:pPr marL="585359" lvl="1" indent="0" algn="l" rtl="0">
              <a:spcBef>
                <a:spcPts val="0"/>
              </a:spcBef>
              <a:buSzPct val="65769"/>
              <a:buNone/>
            </a:pPr>
            <a:endParaRPr lang="tl" sz="800" dirty="0"/>
          </a:p>
          <a:p>
            <a:pPr indent="-457200" algn="l" rtl="0">
              <a:spcBef>
                <a:spcPts val="0"/>
              </a:spcBef>
              <a:buSzPct val="65769"/>
              <a:buFont typeface="Wingdings" panose="05000000000000000000" pitchFamily="2" charset="2"/>
              <a:buChar char="Ø"/>
            </a:pPr>
            <a:r>
              <a:rPr lang="tl" sz="2500" b="1" i="0" u="none" baseline="0" dirty="0">
                <a:solidFill>
                  <a:schemeClr val="dk1"/>
                </a:solidFill>
              </a:rPr>
              <a:t>Paano isumite ang iyong input? </a:t>
            </a:r>
          </a:p>
          <a:p>
            <a:pPr marL="612379" lvl="1" indent="0" algn="l" rtl="0">
              <a:spcBef>
                <a:spcPts val="0"/>
              </a:spcBef>
              <a:buSzPct val="58139"/>
              <a:buNone/>
            </a:pPr>
            <a:br>
              <a:rPr lang="tl" sz="2000" dirty="0">
                <a:solidFill>
                  <a:schemeClr val="dk1"/>
                </a:solidFill>
                <a:highlight>
                  <a:srgbClr val="FFFFFF"/>
                </a:highlight>
              </a:rPr>
            </a:br>
            <a:br>
              <a:rPr lang="tl" sz="2000" dirty="0">
                <a:solidFill>
                  <a:schemeClr val="dk1"/>
                </a:solidFill>
                <a:highlight>
                  <a:srgbClr val="FFFFFF"/>
                </a:highlight>
              </a:rPr>
            </a:br>
            <a:br>
              <a:rPr lang="tl" sz="2000" dirty="0">
                <a:solidFill>
                  <a:schemeClr val="dk1"/>
                </a:solidFill>
                <a:highlight>
                  <a:srgbClr val="FFFFFF"/>
                </a:highlight>
              </a:rPr>
            </a:br>
            <a:br>
              <a:rPr lang="tl" sz="2000" dirty="0">
                <a:solidFill>
                  <a:schemeClr val="dk1"/>
                </a:solidFill>
                <a:highlight>
                  <a:srgbClr val="FFFFFF"/>
                </a:highlight>
              </a:rPr>
            </a:br>
            <a:br>
              <a:rPr lang="tl" sz="2000" dirty="0">
                <a:solidFill>
                  <a:schemeClr val="dk1"/>
                </a:solidFill>
                <a:highlight>
                  <a:srgbClr val="FFFFFF"/>
                </a:highlight>
              </a:rPr>
            </a:br>
            <a:br>
              <a:rPr lang="tl" sz="2000" dirty="0">
                <a:solidFill>
                  <a:schemeClr val="dk1"/>
                </a:solidFill>
                <a:highlight>
                  <a:srgbClr val="FFFFFF"/>
                </a:highlight>
              </a:rPr>
            </a:br>
            <a:endParaRPr lang="tl" sz="2000" dirty="0">
              <a:solidFill>
                <a:schemeClr val="dk1"/>
              </a:solidFill>
              <a:highlight>
                <a:srgbClr val="FFFFFF"/>
              </a:highlight>
            </a:endParaRPr>
          </a:p>
        </p:txBody>
      </p:sp>
      <p:sp>
        <p:nvSpPr>
          <p:cNvPr id="476" name="Google Shape;476;p23"/>
          <p:cNvSpPr/>
          <p:nvPr/>
        </p:nvSpPr>
        <p:spPr>
          <a:xfrm>
            <a:off x="-86360" y="-152400"/>
            <a:ext cx="9144000" cy="0"/>
          </a:xfrm>
          <a:prstGeom prst="rect">
            <a:avLst/>
          </a:prstGeom>
          <a:solidFill>
            <a:srgbClr val="FFFFFF"/>
          </a:solid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rgbClr val="1155CC"/>
              </a:buClr>
              <a:buSzPts val="900"/>
              <a:buFont typeface="Arial"/>
              <a:buNone/>
            </a:pPr>
            <a:r>
              <a:rPr lang="tl" sz="900" b="0" i="0" u="sng" strike="noStrike" cap="none" baseline="0">
                <a:solidFill>
                  <a:srgbClr val="1155CC"/>
                </a:solidFill>
                <a:latin typeface="Arial"/>
                <a:ea typeface="Arial"/>
                <a:cs typeface="Arial"/>
                <a:sym typeface="Arial"/>
                <a:hlinkClick r:id="rId3">
                  <a:extLst>
                    <a:ext uri="{A12FA001-AC4F-418D-AE19-62706E023703}">
                      <ahyp:hlinkClr xmlns:ahyp="http://schemas.microsoft.com/office/drawing/2018/hyperlinkcolor" val="tx"/>
                    </a:ext>
                  </a:extLst>
                </a:hlinkClick>
              </a:rPr>
              <a:t>http://www</a:t>
            </a:r>
            <a:r>
              <a:rPr lang="tl" sz="900" b="0" i="0" u="none" strike="noStrike" cap="none" baseline="0">
                <a:solidFill>
                  <a:srgbClr val="222222"/>
                </a:solidFill>
                <a:latin typeface="Arial"/>
                <a:ea typeface="Arial"/>
                <a:cs typeface="Arial"/>
                <a:sym typeface="Arial"/>
              </a:rPr>
              <a:t>.</a:t>
            </a:r>
            <a:r>
              <a:rPr lang="tl" sz="900" b="1" i="0" u="none" strike="noStrike" cap="none" baseline="0">
                <a:solidFill>
                  <a:srgbClr val="222222"/>
                </a:solidFill>
                <a:latin typeface="Arial"/>
                <a:ea typeface="Arial"/>
                <a:cs typeface="Arial"/>
                <a:sym typeface="Arial"/>
              </a:rPr>
              <a:t>districtelections</a:t>
            </a:r>
            <a:r>
              <a:rPr lang="tl" sz="900" b="0" i="0" u="none" strike="noStrike" cap="none" baseline="0">
                <a:solidFill>
                  <a:srgbClr val="222222"/>
                </a:solidFill>
                <a:latin typeface="Arial"/>
                <a:ea typeface="Arial"/>
                <a:cs typeface="Arial"/>
                <a:sym typeface="Arial"/>
              </a:rPr>
              <a:t>.</a:t>
            </a:r>
            <a:r>
              <a:rPr lang="tl" sz="900" b="0" i="0" u="sng" strike="noStrike" cap="none" baseline="0">
                <a:solidFill>
                  <a:srgbClr val="1155CC"/>
                </a:solidFill>
                <a:latin typeface="Arial"/>
                <a:ea typeface="Arial"/>
                <a:cs typeface="Arial"/>
                <a:sym typeface="Arial"/>
                <a:hlinkClick r:id="rId4">
                  <a:extLst>
                    <a:ext uri="{A12FA001-AC4F-418D-AE19-62706E023703}">
                      <ahyp:hlinkClr xmlns:ahyp="http://schemas.microsoft.com/office/drawing/2018/hyperlinkcolor" val="tx"/>
                    </a:ext>
                  </a:extLst>
                </a:hlinkClick>
              </a:rPr>
              <a:t>ci.antioch.ca.us/</a:t>
            </a:r>
            <a:r>
              <a:rPr lang="tl" sz="600" b="0" i="0" u="none" strike="noStrike" cap="none" baseline="0">
                <a:solidFill>
                  <a:schemeClr val="lt1"/>
                </a:solidFill>
                <a:latin typeface="Arial"/>
                <a:ea typeface="Arial"/>
                <a:cs typeface="Arial"/>
                <a:sym typeface="Arial"/>
              </a:rPr>
              <a:t> </a:t>
            </a:r>
            <a:endParaRPr sz="1800" b="0" i="0" u="none" strike="noStrike" cap="none" dirty="0">
              <a:solidFill>
                <a:schemeClr val="lt1"/>
              </a:solidFill>
              <a:latin typeface="Arial"/>
              <a:ea typeface="Arial"/>
              <a:cs typeface="Arial"/>
              <a:sym typeface="Arial"/>
            </a:endParaRPr>
          </a:p>
        </p:txBody>
      </p:sp>
      <p:graphicFrame>
        <p:nvGraphicFramePr>
          <p:cNvPr id="7" name="Table 4">
            <a:extLst>
              <a:ext uri="{FF2B5EF4-FFF2-40B4-BE49-F238E27FC236}">
                <a16:creationId xmlns:a16="http://schemas.microsoft.com/office/drawing/2014/main" id="{6996C0F3-E01E-4566-9155-5FD5F778E2B7}"/>
              </a:ext>
            </a:extLst>
          </p:cNvPr>
          <p:cNvGraphicFramePr>
            <a:graphicFrameLocks noGrp="1"/>
          </p:cNvGraphicFramePr>
          <p:nvPr>
            <p:extLst>
              <p:ext uri="{D42A27DB-BD31-4B8C-83A1-F6EECF244321}">
                <p14:modId xmlns:p14="http://schemas.microsoft.com/office/powerpoint/2010/main" val="3233733533"/>
              </p:ext>
            </p:extLst>
          </p:nvPr>
        </p:nvGraphicFramePr>
        <p:xfrm>
          <a:off x="457199" y="2912543"/>
          <a:ext cx="8229601" cy="3794576"/>
        </p:xfrm>
        <a:graphic>
          <a:graphicData uri="http://schemas.openxmlformats.org/drawingml/2006/table">
            <a:tbl>
              <a:tblPr firstRow="1" bandRow="1">
                <a:tableStyleId>{5C22544A-7EE6-4342-B048-85BDC9FD1C3A}</a:tableStyleId>
              </a:tblPr>
              <a:tblGrid>
                <a:gridCol w="1321497">
                  <a:extLst>
                    <a:ext uri="{9D8B030D-6E8A-4147-A177-3AD203B41FA5}">
                      <a16:colId xmlns:a16="http://schemas.microsoft.com/office/drawing/2014/main" val="1061355178"/>
                    </a:ext>
                  </a:extLst>
                </a:gridCol>
                <a:gridCol w="6908104">
                  <a:extLst>
                    <a:ext uri="{9D8B030D-6E8A-4147-A177-3AD203B41FA5}">
                      <a16:colId xmlns:a16="http://schemas.microsoft.com/office/drawing/2014/main" val="3538939041"/>
                    </a:ext>
                  </a:extLst>
                </a:gridCol>
              </a:tblGrid>
              <a:tr h="368341">
                <a:tc>
                  <a:txBody>
                    <a:bodyPr/>
                    <a:lstStyle/>
                    <a:p>
                      <a:pPr algn="l" rtl="0"/>
                      <a:r>
                        <a:rPr lang="tl" b="1" i="0" u="none" baseline="0"/>
                        <a:t>Pamamaraan</a:t>
                      </a:r>
                    </a:p>
                  </a:txBody>
                  <a:tcPr/>
                </a:tc>
                <a:tc>
                  <a:txBody>
                    <a:bodyPr/>
                    <a:lstStyle/>
                    <a:p>
                      <a:pPr algn="l" rtl="0"/>
                      <a:r>
                        <a:rPr lang="tl" b="1" i="0" u="none" baseline="0" dirty="0"/>
                        <a:t>Mga Detalye </a:t>
                      </a:r>
                    </a:p>
                  </a:txBody>
                  <a:tcPr/>
                </a:tc>
                <a:extLst>
                  <a:ext uri="{0D108BD9-81ED-4DB2-BD59-A6C34878D82A}">
                    <a16:rowId xmlns:a16="http://schemas.microsoft.com/office/drawing/2014/main" val="2818339720"/>
                  </a:ext>
                </a:extLst>
              </a:tr>
              <a:tr h="868469">
                <a:tc>
                  <a:txBody>
                    <a:bodyPr/>
                    <a:lstStyle/>
                    <a:p>
                      <a:pPr algn="l" rtl="0"/>
                      <a:r>
                        <a:rPr lang="tl" sz="1600" b="1" i="0" u="none" baseline="0"/>
                        <a:t>Iguhit</a:t>
                      </a:r>
                    </a:p>
                  </a:txBody>
                  <a:tcPr/>
                </a:tc>
                <a:tc>
                  <a:txBody>
                    <a:bodyPr/>
                    <a:lstStyle/>
                    <a:p>
                      <a:pPr marL="285750" indent="-285750" algn="l" rtl="0">
                        <a:buFont typeface="Arial" panose="020B0604020202020204" pitchFamily="34" charset="0"/>
                        <a:buChar char="•"/>
                      </a:pPr>
                      <a:r>
                        <a:rPr lang="tl" sz="1600" b="0" i="0" u="none" baseline="0" dirty="0"/>
                        <a:t>Magsumite ng isang Komunidad ng Interes </a:t>
                      </a:r>
                      <a:br>
                        <a:rPr lang="es-US" sz="1600" b="0" i="0" u="none" baseline="0" dirty="0"/>
                      </a:br>
                      <a:r>
                        <a:rPr lang="tl" sz="1600" b="0" i="0" u="none" baseline="0" dirty="0"/>
                        <a:t>(sa pamamagitan ng aming site)</a:t>
                      </a:r>
                    </a:p>
                    <a:p>
                      <a:pPr marL="285750" indent="-285750" algn="l" rtl="0">
                        <a:buFont typeface="Arial" panose="020B0604020202020204" pitchFamily="34" charset="0"/>
                        <a:buChar char="•"/>
                      </a:pPr>
                      <a:r>
                        <a:rPr lang="tl" sz="1600" b="0" i="0" u="none" baseline="0" dirty="0"/>
                        <a:t>Gumawa ng isang mapa ng distrito para isaalang-alang ng Lupon </a:t>
                      </a:r>
                      <a:br>
                        <a:rPr lang="tl" sz="1600" dirty="0"/>
                      </a:br>
                      <a:r>
                        <a:rPr lang="tl" sz="1600" b="0" i="1" u="none" baseline="0" dirty="0"/>
                        <a:t>(magsisimula ang programa sa huling bahagi ng Setyembre 2021)</a:t>
                      </a:r>
                    </a:p>
                  </a:txBody>
                  <a:tcPr/>
                </a:tc>
                <a:extLst>
                  <a:ext uri="{0D108BD9-81ED-4DB2-BD59-A6C34878D82A}">
                    <a16:rowId xmlns:a16="http://schemas.microsoft.com/office/drawing/2014/main" val="2956187686"/>
                  </a:ext>
                </a:extLst>
              </a:tr>
              <a:tr h="448148">
                <a:tc>
                  <a:txBody>
                    <a:bodyPr/>
                    <a:lstStyle/>
                    <a:p>
                      <a:pPr algn="l" rtl="0"/>
                      <a:r>
                        <a:rPr lang="tl" sz="1600" b="1" i="0" u="none" baseline="0"/>
                        <a:t>Magsalita </a:t>
                      </a:r>
                    </a:p>
                  </a:txBody>
                  <a:tcPr/>
                </a:tc>
                <a:tc>
                  <a:txBody>
                    <a:bodyPr/>
                    <a:lstStyle/>
                    <a:p>
                      <a:pPr algn="l" rtl="0"/>
                      <a:r>
                        <a:rPr lang="tl" sz="1600" b="0" i="0" u="none" baseline="0"/>
                        <a:t>Sa panahon ng pagkomento ng publiko sa anumang Pagdinig sa Muling Pagdidistrito (Slide 8)</a:t>
                      </a:r>
                    </a:p>
                  </a:txBody>
                  <a:tcPr/>
                </a:tc>
                <a:extLst>
                  <a:ext uri="{0D108BD9-81ED-4DB2-BD59-A6C34878D82A}">
                    <a16:rowId xmlns:a16="http://schemas.microsoft.com/office/drawing/2014/main" val="86334693"/>
                  </a:ext>
                </a:extLst>
              </a:tr>
              <a:tr h="448148">
                <a:tc>
                  <a:txBody>
                    <a:bodyPr/>
                    <a:lstStyle/>
                    <a:p>
                      <a:pPr algn="l" rtl="0"/>
                      <a:r>
                        <a:rPr lang="tl" sz="1600" b="1" i="0" u="none" baseline="0"/>
                        <a:t>E-mail</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tl" sz="1600" b="0" i="0" u="sng" baseline="0" dirty="0">
                          <a:solidFill>
                            <a:schemeClr val="dk1"/>
                          </a:solidFill>
                          <a:hlinkClick r:id="rId5">
                            <a:extLst>
                              <a:ext uri="{A12FA001-AC4F-418D-AE19-62706E023703}">
                                <ahyp:hlinkClr xmlns:ahyp="http://schemas.microsoft.com/office/drawing/2018/hyperlinkcolor" val="tx"/>
                              </a:ext>
                            </a:extLst>
                          </a:hlinkClick>
                        </a:rPr>
                        <a:t>redistricting@acgov.org</a:t>
                      </a:r>
                      <a:r>
                        <a:rPr lang="tl" sz="1600" b="0" i="0" u="none" baseline="0" dirty="0">
                          <a:solidFill>
                            <a:schemeClr val="dk1"/>
                          </a:solidFill>
                        </a:rPr>
                        <a:t> o “</a:t>
                      </a:r>
                      <a:r>
                        <a:rPr lang="en-US" sz="1600" u="none" dirty="0">
                          <a:solidFill>
                            <a:schemeClr val="dk1"/>
                          </a:solidFill>
                        </a:rPr>
                        <a:t>Contact Us</a:t>
                      </a:r>
                      <a:r>
                        <a:rPr lang="tl" sz="1600" b="0" i="0" u="none" baseline="0" dirty="0">
                          <a:solidFill>
                            <a:schemeClr val="dk1"/>
                          </a:solidFill>
                        </a:rPr>
                        <a:t>” sa aming website</a:t>
                      </a:r>
                    </a:p>
                  </a:txBody>
                  <a:tcPr/>
                </a:tc>
                <a:extLst>
                  <a:ext uri="{0D108BD9-81ED-4DB2-BD59-A6C34878D82A}">
                    <a16:rowId xmlns:a16="http://schemas.microsoft.com/office/drawing/2014/main" val="1158663237"/>
                  </a:ext>
                </a:extLst>
              </a:tr>
              <a:tr h="884019">
                <a:tc>
                  <a:txBody>
                    <a:bodyPr/>
                    <a:lstStyle/>
                    <a:p>
                      <a:pPr algn="l" rtl="0"/>
                      <a:r>
                        <a:rPr lang="tl" sz="1600" b="1" i="0" u="none" baseline="0"/>
                        <a:t>Koreo </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tl" sz="1600" b="0" i="0" u="none" baseline="0">
                          <a:solidFill>
                            <a:schemeClr val="dk1"/>
                          </a:solidFill>
                        </a:rPr>
                        <a:t>Community Development Agency, Attn: Sandi Rivera </a:t>
                      </a:r>
                      <a:br>
                        <a:rPr lang="tl" sz="1600">
                          <a:solidFill>
                            <a:schemeClr val="dk1"/>
                          </a:solidFill>
                        </a:rPr>
                      </a:br>
                      <a:r>
                        <a:rPr lang="tl" sz="1600" b="0" i="0" u="none" baseline="0">
                          <a:solidFill>
                            <a:schemeClr val="dk1"/>
                          </a:solidFill>
                        </a:rPr>
                        <a:t>224 W. Winton Ave, Room 110</a:t>
                      </a:r>
                      <a:br>
                        <a:rPr lang="tl" sz="1600">
                          <a:solidFill>
                            <a:schemeClr val="dk1"/>
                          </a:solidFill>
                        </a:rPr>
                      </a:br>
                      <a:r>
                        <a:rPr lang="tl" sz="1600" b="0" i="0" u="none" baseline="0">
                          <a:solidFill>
                            <a:schemeClr val="dk1"/>
                          </a:solidFill>
                        </a:rPr>
                        <a:t>Hayward, CA 94544</a:t>
                      </a:r>
                    </a:p>
                  </a:txBody>
                  <a:tcPr/>
                </a:tc>
                <a:extLst>
                  <a:ext uri="{0D108BD9-81ED-4DB2-BD59-A6C34878D82A}">
                    <a16:rowId xmlns:a16="http://schemas.microsoft.com/office/drawing/2014/main" val="2006229766"/>
                  </a:ext>
                </a:extLst>
              </a:tr>
              <a:tr h="448148">
                <a:tc>
                  <a:txBody>
                    <a:bodyPr/>
                    <a:lstStyle/>
                    <a:p>
                      <a:pPr algn="l" rtl="0"/>
                      <a:r>
                        <a:rPr lang="tl" sz="1600" b="1" i="0" u="none" baseline="0" dirty="0"/>
                        <a:t>Telepono</a:t>
                      </a:r>
                    </a:p>
                  </a:txBody>
                  <a:tcPr/>
                </a:tc>
                <a:tc>
                  <a:txBody>
                    <a:bodyPr/>
                    <a:lstStyle/>
                    <a:p>
                      <a:pPr algn="l" rtl="0"/>
                      <a:r>
                        <a:rPr lang="tl" sz="1600" b="0" i="0" u="none" baseline="0" dirty="0">
                          <a:solidFill>
                            <a:schemeClr val="dk1"/>
                          </a:solidFill>
                        </a:rPr>
                        <a:t>(510) 670.5333</a:t>
                      </a:r>
                      <a:endParaRPr lang="tl" sz="1600" dirty="0"/>
                    </a:p>
                  </a:txBody>
                  <a:tcPr/>
                </a:tc>
                <a:extLst>
                  <a:ext uri="{0D108BD9-81ED-4DB2-BD59-A6C34878D82A}">
                    <a16:rowId xmlns:a16="http://schemas.microsoft.com/office/drawing/2014/main" val="1392227612"/>
                  </a:ext>
                </a:extLst>
              </a:tr>
            </a:tbl>
          </a:graphicData>
        </a:graphic>
      </p:graphicFrame>
      <p:pic>
        <p:nvPicPr>
          <p:cNvPr id="6" name="Picture 5" descr="Map&#10;&#10;Description automatically generated">
            <a:extLst>
              <a:ext uri="{FF2B5EF4-FFF2-40B4-BE49-F238E27FC236}">
                <a16:creationId xmlns:a16="http://schemas.microsoft.com/office/drawing/2014/main" id="{9428C6E1-05DD-479F-9EAF-8F3C3F03C186}"/>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6683214" y="2342367"/>
            <a:ext cx="2273664" cy="1503847"/>
          </a:xfrm>
          <a:prstGeom prst="rect">
            <a:avLst/>
          </a:prstGeom>
        </p:spPr>
      </p:pic>
      <p:sp>
        <p:nvSpPr>
          <p:cNvPr id="4" name="Arrow: Left-Up 3">
            <a:extLst>
              <a:ext uri="{FF2B5EF4-FFF2-40B4-BE49-F238E27FC236}">
                <a16:creationId xmlns:a16="http://schemas.microsoft.com/office/drawing/2014/main" id="{5ED4E042-2B0E-4DCA-97AD-2EB6C4E491A9}"/>
              </a:ext>
            </a:extLst>
          </p:cNvPr>
          <p:cNvSpPr/>
          <p:nvPr/>
        </p:nvSpPr>
        <p:spPr>
          <a:xfrm>
            <a:off x="5248405" y="3334877"/>
            <a:ext cx="2369625" cy="467368"/>
          </a:xfrm>
          <a:prstGeom prst="lef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l"/>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8F4295D-866D-4081-B272-3DABA7E535D9}"/>
              </a:ext>
            </a:extLst>
          </p:cNvPr>
          <p:cNvSpPr>
            <a:spLocks noGrp="1"/>
          </p:cNvSpPr>
          <p:nvPr>
            <p:ph type="body" idx="1"/>
          </p:nvPr>
        </p:nvSpPr>
        <p:spPr/>
        <p:txBody>
          <a:bodyPr>
            <a:normAutofit/>
          </a:bodyPr>
          <a:lstStyle/>
          <a:p>
            <a:pPr marL="120015" indent="0" algn="l" rtl="0">
              <a:buNone/>
            </a:pPr>
            <a:endParaRPr lang="tl" sz="2800" b="1" dirty="0">
              <a:solidFill>
                <a:srgbClr val="000000"/>
              </a:solidFill>
            </a:endParaRPr>
          </a:p>
          <a:p>
            <a:pPr marL="120015" indent="0" algn="l" rtl="0">
              <a:buNone/>
            </a:pPr>
            <a:endParaRPr lang="tl" sz="2800" b="1" dirty="0">
              <a:solidFill>
                <a:srgbClr val="000000"/>
              </a:solidFill>
            </a:endParaRPr>
          </a:p>
          <a:p>
            <a:pPr marL="120015" indent="0" algn="l" rtl="0">
              <a:buNone/>
            </a:pPr>
            <a:endParaRPr lang="tl" sz="2800" b="1" dirty="0">
              <a:solidFill>
                <a:srgbClr val="000000"/>
              </a:solidFill>
            </a:endParaRPr>
          </a:p>
          <a:p>
            <a:pPr marL="120015" indent="0" algn="ctr" rtl="0">
              <a:buNone/>
            </a:pPr>
            <a:r>
              <a:rPr lang="tl" sz="7200" b="1" i="0" u="none" baseline="0" dirty="0">
                <a:solidFill>
                  <a:srgbClr val="000000"/>
                </a:solidFill>
              </a:rPr>
              <a:t>SALAMAT </a:t>
            </a:r>
          </a:p>
          <a:p>
            <a:pPr marL="120015" indent="0" algn="ctr" rtl="0">
              <a:buNone/>
            </a:pPr>
            <a:r>
              <a:rPr lang="tl" sz="7200" b="1" i="0" u="none" baseline="0" dirty="0">
                <a:solidFill>
                  <a:srgbClr val="000000"/>
                </a:solidFill>
              </a:rPr>
              <a:t>SA PAGLAHOK!</a:t>
            </a:r>
          </a:p>
          <a:p>
            <a:endParaRPr lang="tl" dirty="0"/>
          </a:p>
        </p:txBody>
      </p:sp>
      <p:pic>
        <p:nvPicPr>
          <p:cNvPr id="5" name="Picture 4" descr="A picture containing grass, outdoor, sky, field&#10;&#10;Description automatically generated">
            <a:extLst>
              <a:ext uri="{FF2B5EF4-FFF2-40B4-BE49-F238E27FC236}">
                <a16:creationId xmlns:a16="http://schemas.microsoft.com/office/drawing/2014/main" id="{5357396D-2181-422B-99D2-8F6B75F3561D}"/>
              </a:ext>
            </a:extLst>
          </p:cNvPr>
          <p:cNvPicPr>
            <a:picLocks noChangeAspect="1"/>
          </p:cNvPicPr>
          <p:nvPr/>
        </p:nvPicPr>
        <p:blipFill rotWithShape="1">
          <a:blip r:embed="rId2" cstate="screen">
            <a:alphaModFix amt="20000"/>
            <a:extLst>
              <a:ext uri="{28A0092B-C50C-407E-A947-70E740481C1C}">
                <a14:useLocalDpi xmlns:a14="http://schemas.microsoft.com/office/drawing/2010/main"/>
              </a:ext>
            </a:extLst>
          </a:blip>
          <a:srcRect/>
          <a:stretch/>
        </p:blipFill>
        <p:spPr>
          <a:xfrm>
            <a:off x="-1" y="0"/>
            <a:ext cx="9144001" cy="7315201"/>
          </a:xfrm>
          <a:prstGeom prst="rect">
            <a:avLst/>
          </a:prstGeom>
        </p:spPr>
      </p:pic>
      <p:pic>
        <p:nvPicPr>
          <p:cNvPr id="6" name="Picture 5" descr="Logo&#10;&#10;Description automatically generated">
            <a:extLst>
              <a:ext uri="{FF2B5EF4-FFF2-40B4-BE49-F238E27FC236}">
                <a16:creationId xmlns:a16="http://schemas.microsoft.com/office/drawing/2014/main" id="{FA7363E3-114C-4910-98BB-D7544B95E56E}"/>
              </a:ext>
            </a:extLst>
          </p:cNvPr>
          <p:cNvPicPr>
            <a:picLocks noChangeAspect="1"/>
          </p:cNvPicPr>
          <p:nvPr/>
        </p:nvPicPr>
        <p:blipFill>
          <a:blip r:embed="rId3"/>
          <a:stretch>
            <a:fillRect/>
          </a:stretch>
        </p:blipFill>
        <p:spPr>
          <a:xfrm>
            <a:off x="189376" y="1081078"/>
            <a:ext cx="8765248" cy="1645304"/>
          </a:xfrm>
          <a:prstGeom prst="rect">
            <a:avLst/>
          </a:prstGeom>
        </p:spPr>
      </p:pic>
      <p:sp>
        <p:nvSpPr>
          <p:cNvPr id="2" name="Rectangle 1">
            <a:extLst>
              <a:ext uri="{FF2B5EF4-FFF2-40B4-BE49-F238E27FC236}">
                <a16:creationId xmlns:a16="http://schemas.microsoft.com/office/drawing/2014/main" id="{0437330A-0634-4022-A63F-ABA830DD148F}"/>
              </a:ext>
            </a:extLst>
          </p:cNvPr>
          <p:cNvSpPr/>
          <p:nvPr/>
        </p:nvSpPr>
        <p:spPr>
          <a:xfrm>
            <a:off x="1780210" y="6356350"/>
            <a:ext cx="5583580" cy="523220"/>
          </a:xfrm>
          <a:prstGeom prst="rect">
            <a:avLst/>
          </a:prstGeom>
        </p:spPr>
        <p:txBody>
          <a:bodyPr wrap="none">
            <a:spAutoFit/>
          </a:bodyPr>
          <a:lstStyle/>
          <a:p>
            <a:pPr algn="l" rtl="0"/>
            <a:r>
              <a:rPr lang="tl" sz="2800" b="0" i="0" u="none" baseline="0">
                <a:solidFill>
                  <a:schemeClr val="accent1"/>
                </a:solidFill>
                <a:hlinkClick r:id="rId4">
                  <a:extLst>
                    <a:ext uri="{A12FA001-AC4F-418D-AE19-62706E023703}">
                      <ahyp:hlinkClr xmlns:ahyp="http://schemas.microsoft.com/office/drawing/2018/hyperlinkcolor" val="tx"/>
                    </a:ext>
                  </a:extLst>
                </a:hlinkClick>
              </a:rPr>
              <a:t>https://redistricting2021.acgov.org</a:t>
            </a:r>
            <a:endParaRPr lang="tl" sz="2800" dirty="0">
              <a:solidFill>
                <a:schemeClr val="accent1"/>
              </a:solidFill>
            </a:endParaRPr>
          </a:p>
        </p:txBody>
      </p:sp>
    </p:spTree>
    <p:extLst>
      <p:ext uri="{BB962C8B-B14F-4D97-AF65-F5344CB8AC3E}">
        <p14:creationId xmlns:p14="http://schemas.microsoft.com/office/powerpoint/2010/main" val="4155132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ge3faf1f074_0_6"/>
          <p:cNvSpPr txBox="1">
            <a:spLocks noGrp="1"/>
          </p:cNvSpPr>
          <p:nvPr>
            <p:ph type="body" idx="1"/>
          </p:nvPr>
        </p:nvSpPr>
        <p:spPr>
          <a:xfrm>
            <a:off x="-246579" y="2907247"/>
            <a:ext cx="4038600" cy="21294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520"/>
              </a:spcBef>
              <a:spcAft>
                <a:spcPts val="0"/>
              </a:spcAft>
              <a:buSzPts val="2470"/>
              <a:buNone/>
            </a:pPr>
            <a:r>
              <a:rPr lang="tl" sz="4000" b="1" i="1" u="none" baseline="0">
                <a:solidFill>
                  <a:schemeClr val="dk1"/>
                </a:solidFill>
              </a:rPr>
              <a:t>Balangkas</a:t>
            </a:r>
            <a:br>
              <a:rPr lang="tl" sz="4000" b="1" i="1">
                <a:solidFill>
                  <a:schemeClr val="dk1"/>
                </a:solidFill>
              </a:rPr>
            </a:br>
            <a:r>
              <a:rPr lang="tl" sz="4000" b="1" i="1" u="none" baseline="0">
                <a:solidFill>
                  <a:schemeClr val="dk1"/>
                </a:solidFill>
              </a:rPr>
              <a:t>ng Pagtatanghal</a:t>
            </a:r>
            <a:endParaRPr sz="4000" b="1" i="1" dirty="0">
              <a:solidFill>
                <a:schemeClr val="dk1"/>
              </a:solidFill>
            </a:endParaRPr>
          </a:p>
        </p:txBody>
      </p:sp>
      <p:sp>
        <p:nvSpPr>
          <p:cNvPr id="107" name="Google Shape;107;ge3faf1f074_0_6"/>
          <p:cNvSpPr txBox="1">
            <a:spLocks noGrp="1"/>
          </p:cNvSpPr>
          <p:nvPr>
            <p:ph type="body" idx="2"/>
          </p:nvPr>
        </p:nvSpPr>
        <p:spPr>
          <a:xfrm>
            <a:off x="3400747" y="2571079"/>
            <a:ext cx="6010382" cy="3785271"/>
          </a:xfrm>
          <a:prstGeom prst="rect">
            <a:avLst/>
          </a:prstGeom>
          <a:noFill/>
          <a:ln>
            <a:noFill/>
          </a:ln>
        </p:spPr>
        <p:txBody>
          <a:bodyPr spcFirstLastPara="1" wrap="square" lIns="91425" tIns="45700" rIns="91425" bIns="45700" anchor="t" anchorCtr="0">
            <a:normAutofit fontScale="92500" lnSpcReduction="10000"/>
          </a:bodyPr>
          <a:lstStyle/>
          <a:p>
            <a:pPr marL="560705" lvl="0" indent="-457200" algn="l" rtl="0">
              <a:lnSpc>
                <a:spcPct val="100000"/>
              </a:lnSpc>
              <a:spcBef>
                <a:spcPts val="520"/>
              </a:spcBef>
              <a:spcAft>
                <a:spcPts val="0"/>
              </a:spcAft>
              <a:buSzPts val="1970"/>
              <a:buFont typeface="Wingdings" panose="05000000000000000000" pitchFamily="2" charset="2"/>
              <a:buChar char="Ø"/>
            </a:pPr>
            <a:r>
              <a:rPr lang="tl" sz="3600" b="0" i="0" u="none" baseline="0" dirty="0">
                <a:solidFill>
                  <a:schemeClr val="dk1"/>
                </a:solidFill>
              </a:rPr>
              <a:t>Konteksto</a:t>
            </a:r>
            <a:endParaRPr sz="3600" dirty="0">
              <a:solidFill>
                <a:schemeClr val="dk1"/>
              </a:solidFill>
            </a:endParaRPr>
          </a:p>
          <a:p>
            <a:pPr marL="560705" lvl="0" indent="-457200" algn="l" rtl="0">
              <a:lnSpc>
                <a:spcPct val="100000"/>
              </a:lnSpc>
              <a:spcBef>
                <a:spcPts val="0"/>
              </a:spcBef>
              <a:spcAft>
                <a:spcPts val="0"/>
              </a:spcAft>
              <a:buSzPts val="1970"/>
              <a:buFont typeface="Wingdings" panose="05000000000000000000" pitchFamily="2" charset="2"/>
              <a:buChar char="Ø"/>
            </a:pPr>
            <a:r>
              <a:rPr lang="tl" sz="3600" b="0" i="0" u="none" baseline="0" dirty="0">
                <a:solidFill>
                  <a:schemeClr val="dk1"/>
                </a:solidFill>
              </a:rPr>
              <a:t>Ano ang Muling Pagdidistrito?</a:t>
            </a:r>
            <a:endParaRPr sz="3600" dirty="0">
              <a:solidFill>
                <a:schemeClr val="dk1"/>
              </a:solidFill>
            </a:endParaRPr>
          </a:p>
          <a:p>
            <a:pPr marL="560705" lvl="0" indent="-457200" algn="l" rtl="0">
              <a:lnSpc>
                <a:spcPct val="100000"/>
              </a:lnSpc>
              <a:spcBef>
                <a:spcPts val="0"/>
              </a:spcBef>
              <a:spcAft>
                <a:spcPts val="0"/>
              </a:spcAft>
              <a:buSzPts val="1970"/>
              <a:buFont typeface="Wingdings" panose="05000000000000000000" pitchFamily="2" charset="2"/>
              <a:buChar char="Ø"/>
            </a:pPr>
            <a:r>
              <a:rPr lang="tl" sz="3600" b="0" i="0" u="none" baseline="0" dirty="0">
                <a:solidFill>
                  <a:schemeClr val="dk1"/>
                </a:solidFill>
              </a:rPr>
              <a:t>Mga Pamantayan para sa Muling Pagdidistrito</a:t>
            </a:r>
            <a:endParaRPr sz="3600" dirty="0">
              <a:solidFill>
                <a:schemeClr val="dk1"/>
              </a:solidFill>
            </a:endParaRPr>
          </a:p>
          <a:p>
            <a:pPr marL="560705" lvl="0" indent="-457200" algn="l" rtl="0">
              <a:lnSpc>
                <a:spcPct val="100000"/>
              </a:lnSpc>
              <a:spcBef>
                <a:spcPts val="0"/>
              </a:spcBef>
              <a:spcAft>
                <a:spcPts val="0"/>
              </a:spcAft>
              <a:buSzPts val="1970"/>
              <a:buFont typeface="Wingdings" panose="05000000000000000000" pitchFamily="2" charset="2"/>
              <a:buChar char="Ø"/>
            </a:pPr>
            <a:r>
              <a:rPr lang="tl" sz="3600" b="0" i="0" u="none" baseline="0" dirty="0">
                <a:solidFill>
                  <a:schemeClr val="dk1"/>
                </a:solidFill>
              </a:rPr>
              <a:t>Talatakdaan</a:t>
            </a:r>
            <a:endParaRPr sz="3600" dirty="0">
              <a:solidFill>
                <a:schemeClr val="dk1"/>
              </a:solidFill>
            </a:endParaRPr>
          </a:p>
          <a:p>
            <a:pPr marL="560705" lvl="0" indent="-457200" algn="l" rtl="0">
              <a:lnSpc>
                <a:spcPct val="100000"/>
              </a:lnSpc>
              <a:spcBef>
                <a:spcPts val="0"/>
              </a:spcBef>
              <a:spcAft>
                <a:spcPts val="0"/>
              </a:spcAft>
              <a:buSzPts val="1970"/>
              <a:buFont typeface="Wingdings" panose="05000000000000000000" pitchFamily="2" charset="2"/>
              <a:buChar char="Ø"/>
            </a:pPr>
            <a:r>
              <a:rPr lang="tl" sz="3600" b="0" i="0" u="none" baseline="0" dirty="0">
                <a:solidFill>
                  <a:schemeClr val="dk1"/>
                </a:solidFill>
              </a:rPr>
              <a:t>Paano Puwedeng Makilahok</a:t>
            </a:r>
            <a:endParaRPr lang="tl" sz="3200" dirty="0">
              <a:solidFill>
                <a:schemeClr val="dk1"/>
              </a:solidFill>
            </a:endParaRPr>
          </a:p>
        </p:txBody>
      </p:sp>
      <p:sp>
        <p:nvSpPr>
          <p:cNvPr id="108" name="Google Shape;108;ge3faf1f074_0_6"/>
          <p:cNvSpPr txBox="1">
            <a:spLocks noGrp="1"/>
          </p:cNvSpPr>
          <p:nvPr>
            <p:ph type="sldNum" idx="12"/>
          </p:nvPr>
        </p:nvSpPr>
        <p:spPr>
          <a:xfrm>
            <a:off x="7924800" y="6356350"/>
            <a:ext cx="762000" cy="365100"/>
          </a:xfrm>
          <a:prstGeom prst="rect">
            <a:avLst/>
          </a:prstGeom>
          <a:noFill/>
          <a:ln>
            <a:noFill/>
          </a:ln>
        </p:spPr>
        <p:txBody>
          <a:bodyPr spcFirstLastPara="1" wrap="square" lIns="0" tIns="0" rIns="0" bIns="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a:t>2</a:t>
            </a:fld>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
          <p:cNvSpPr txBox="1">
            <a:spLocks noGrp="1"/>
          </p:cNvSpPr>
          <p:nvPr>
            <p:ph type="title"/>
          </p:nvPr>
        </p:nvSpPr>
        <p:spPr>
          <a:xfrm>
            <a:off x="457200" y="773976"/>
            <a:ext cx="8229600" cy="11430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dk1"/>
              </a:buClr>
              <a:buSzPts val="5000"/>
              <a:buFont typeface="Arial"/>
              <a:buNone/>
            </a:pPr>
            <a:r>
              <a:rPr lang="tl" sz="3400" b="1" i="1" u="none" baseline="0">
                <a:solidFill>
                  <a:schemeClr val="dk1"/>
                </a:solidFill>
              </a:rPr>
              <a:t>Konteksto: </a:t>
            </a:r>
            <a:br>
              <a:rPr lang="tl" sz="3400" b="1" i="1">
                <a:solidFill>
                  <a:schemeClr val="dk1"/>
                </a:solidFill>
              </a:rPr>
            </a:br>
            <a:r>
              <a:rPr lang="tl" sz="2600" b="1" i="1" u="none" baseline="0">
                <a:solidFill>
                  <a:schemeClr val="dk1"/>
                </a:solidFill>
              </a:rPr>
              <a:t>Ano ang papel ng Lupon ng Mga Superbisor?</a:t>
            </a:r>
            <a:endParaRPr lang="tl" sz="2600" b="1" i="1" dirty="0"/>
          </a:p>
        </p:txBody>
      </p:sp>
      <p:sp>
        <p:nvSpPr>
          <p:cNvPr id="114" name="Google Shape;114;p2"/>
          <p:cNvSpPr txBox="1">
            <a:spLocks noGrp="1"/>
          </p:cNvSpPr>
          <p:nvPr>
            <p:ph type="body" idx="1"/>
          </p:nvPr>
        </p:nvSpPr>
        <p:spPr>
          <a:xfrm>
            <a:off x="137786" y="2150057"/>
            <a:ext cx="8818324" cy="5398225"/>
          </a:xfrm>
          <a:prstGeom prst="rect">
            <a:avLst/>
          </a:prstGeom>
          <a:noFill/>
          <a:ln>
            <a:noFill/>
          </a:ln>
        </p:spPr>
        <p:txBody>
          <a:bodyPr spcFirstLastPara="1" wrap="square" lIns="91425" tIns="45700" rIns="91425" bIns="45700" anchor="t" anchorCtr="0">
            <a:normAutofit fontScale="62500" lnSpcReduction="20000"/>
          </a:bodyPr>
          <a:lstStyle/>
          <a:p>
            <a:pPr marL="475283" lvl="0" indent="-457200" algn="l" rtl="0">
              <a:lnSpc>
                <a:spcPct val="100000"/>
              </a:lnSpc>
              <a:spcBef>
                <a:spcPts val="0"/>
              </a:spcBef>
              <a:spcAft>
                <a:spcPts val="0"/>
              </a:spcAft>
              <a:buSzPts val="2000"/>
              <a:buFont typeface="Arial" panose="020B0604020202020204" pitchFamily="34" charset="0"/>
              <a:buChar char="•"/>
            </a:pPr>
            <a:r>
              <a:rPr lang="tl" sz="2800" b="0" i="0" u="none" spc="-30" baseline="0" dirty="0">
                <a:solidFill>
                  <a:schemeClr val="dk1"/>
                </a:solidFill>
              </a:rPr>
              <a:t>Ang Alameda County ay mayroong </a:t>
            </a:r>
            <a:r>
              <a:rPr lang="tl" sz="2800" b="1" i="0" u="none" spc="-30" baseline="0" dirty="0">
                <a:solidFill>
                  <a:schemeClr val="dk1"/>
                </a:solidFill>
              </a:rPr>
              <a:t>5</a:t>
            </a:r>
            <a:r>
              <a:rPr lang="tl" sz="2800" b="0" i="0" u="none" spc="-30" baseline="0" dirty="0">
                <a:solidFill>
                  <a:schemeClr val="dk1"/>
                </a:solidFill>
              </a:rPr>
              <a:t> na mga distrito ng Lupon ng Mga Superbisor</a:t>
            </a:r>
          </a:p>
          <a:p>
            <a:pPr marL="475283" lvl="0" indent="-457200" algn="l" rtl="0">
              <a:lnSpc>
                <a:spcPct val="100000"/>
              </a:lnSpc>
              <a:spcBef>
                <a:spcPts val="0"/>
              </a:spcBef>
              <a:spcAft>
                <a:spcPts val="0"/>
              </a:spcAft>
              <a:buSzPts val="2000"/>
              <a:buFont typeface="Arial" panose="020B0604020202020204" pitchFamily="34" charset="0"/>
              <a:buChar char="•"/>
            </a:pPr>
            <a:endParaRPr sz="2800" spc="-30" dirty="0">
              <a:solidFill>
                <a:schemeClr val="dk1"/>
              </a:solidFill>
            </a:endParaRPr>
          </a:p>
          <a:p>
            <a:pPr marL="475283" indent="-457200" algn="l" rtl="0">
              <a:spcBef>
                <a:spcPts val="0"/>
              </a:spcBef>
              <a:buSzPts val="2000"/>
              <a:buFont typeface="Arial" panose="020B0604020202020204" pitchFamily="34" charset="0"/>
              <a:buChar char="•"/>
            </a:pPr>
            <a:r>
              <a:rPr lang="tl" sz="2800" b="0" i="0" u="none" spc="-30" baseline="0" dirty="0">
                <a:solidFill>
                  <a:schemeClr val="dk1"/>
                </a:solidFill>
              </a:rPr>
              <a:t>Ang mga botante sa bawat distrito ay naghahalal ng Superbisor ng County para sa kanilang distrito  </a:t>
            </a:r>
            <a:br>
              <a:rPr lang="tl" sz="2800" spc="-30" dirty="0">
                <a:solidFill>
                  <a:schemeClr val="dk1"/>
                </a:solidFill>
              </a:rPr>
            </a:br>
            <a:endParaRPr lang="tl" sz="2800" spc="-30" dirty="0">
              <a:solidFill>
                <a:schemeClr val="dk1"/>
              </a:solidFill>
            </a:endParaRPr>
          </a:p>
          <a:p>
            <a:pPr marL="475283" lvl="0" indent="-457200" algn="l" rtl="0">
              <a:lnSpc>
                <a:spcPct val="100000"/>
              </a:lnSpc>
              <a:spcBef>
                <a:spcPts val="0"/>
              </a:spcBef>
              <a:spcAft>
                <a:spcPts val="0"/>
              </a:spcAft>
              <a:buSzPts val="2000"/>
              <a:buFont typeface="Arial" panose="020B0604020202020204" pitchFamily="34" charset="0"/>
              <a:buChar char="•"/>
            </a:pPr>
            <a:r>
              <a:rPr lang="tl" sz="2800" b="0" i="0" u="none" spc="-30" baseline="0" dirty="0">
                <a:solidFill>
                  <a:schemeClr val="dk1"/>
                </a:solidFill>
              </a:rPr>
              <a:t>Ang mga miyembro ng Lupon ng mga Superbisor ng County ay kailangang nakatira sa kanilang distrito upang maging karapat-dapat na kumatawan dito</a:t>
            </a:r>
          </a:p>
          <a:p>
            <a:pPr marL="18083" lvl="0" indent="0" algn="l" rtl="0">
              <a:lnSpc>
                <a:spcPct val="100000"/>
              </a:lnSpc>
              <a:spcBef>
                <a:spcPts val="0"/>
              </a:spcBef>
              <a:spcAft>
                <a:spcPts val="0"/>
              </a:spcAft>
              <a:buSzPts val="2000"/>
              <a:buNone/>
            </a:pPr>
            <a:endParaRPr lang="tl" sz="2800" spc="-30" dirty="0">
              <a:solidFill>
                <a:schemeClr val="dk1"/>
              </a:solidFill>
            </a:endParaRPr>
          </a:p>
          <a:p>
            <a:pPr marL="475283" lvl="0" indent="-457200" algn="l" rtl="0">
              <a:spcBef>
                <a:spcPts val="0"/>
              </a:spcBef>
              <a:buSzPts val="2000"/>
              <a:buFont typeface="Arial" panose="020B0604020202020204" pitchFamily="34" charset="0"/>
              <a:buChar char="•"/>
            </a:pPr>
            <a:r>
              <a:rPr lang="tl" sz="2800" b="0" i="0" u="none" spc="-30" baseline="0" dirty="0">
                <a:solidFill>
                  <a:schemeClr val="dk1"/>
                </a:solidFill>
              </a:rPr>
              <a:t>Tulad ng nakasulat sa Charter ng Alameda County, responsable ang mga Superbisor sa pag-apruba ng isang badyet </a:t>
            </a:r>
            <a:r>
              <a:rPr lang="tl" sz="2800" b="0" i="1" u="none" spc="-30" baseline="0" dirty="0">
                <a:solidFill>
                  <a:schemeClr val="dk1"/>
                </a:solidFill>
              </a:rPr>
              <a:t>(kasalukuyang nasa $3.1 bilyon)</a:t>
            </a:r>
            <a:r>
              <a:rPr lang="tl" sz="2800" b="0" i="0" u="none" spc="-30" baseline="0" dirty="0">
                <a:solidFill>
                  <a:schemeClr val="dk1"/>
                </a:solidFill>
              </a:rPr>
              <a:t> at pangangasiwa sa 21 mga kagawaran at ahensya ng County. </a:t>
            </a:r>
          </a:p>
          <a:p>
            <a:pPr marL="475283" lvl="0" indent="-457200" algn="l" rtl="0">
              <a:spcBef>
                <a:spcPts val="0"/>
              </a:spcBef>
              <a:buSzPts val="2000"/>
              <a:buFont typeface="Arial" panose="020B0604020202020204" pitchFamily="34" charset="0"/>
              <a:buChar char="•"/>
            </a:pPr>
            <a:endParaRPr lang="tl" sz="2800" spc="-30" dirty="0">
              <a:solidFill>
                <a:schemeClr val="dk1"/>
              </a:solidFill>
            </a:endParaRPr>
          </a:p>
          <a:p>
            <a:pPr marL="475283" indent="-457200" algn="l" rtl="0">
              <a:spcBef>
                <a:spcPts val="0"/>
              </a:spcBef>
              <a:buSzPts val="2000"/>
              <a:buFont typeface="Arial" panose="020B0604020202020204" pitchFamily="34" charset="0"/>
              <a:buChar char="•"/>
            </a:pPr>
            <a:r>
              <a:rPr lang="tl" sz="2800" b="0" i="0" u="none" spc="-30" baseline="0" dirty="0">
                <a:solidFill>
                  <a:schemeClr val="dk1"/>
                </a:solidFill>
              </a:rPr>
              <a:t>Ang County ay tumatanggap ng milyun-milyong dolyar bawat taon mula sa mga gobyerno ng Estado at Pederal upang magbigay ng mga serbisyong panlipunan, kalusugan ng publiko, proteksyon ng publiko, at mga pangkalahatang programa ng pamahalaan sa mga residente nito. </a:t>
            </a:r>
            <a:br>
              <a:rPr lang="tl" sz="2800" spc="-30" dirty="0">
                <a:solidFill>
                  <a:schemeClr val="dk1"/>
                </a:solidFill>
              </a:rPr>
            </a:br>
            <a:endParaRPr lang="tl" sz="2800" spc="-30" dirty="0">
              <a:solidFill>
                <a:schemeClr val="dk1"/>
              </a:solidFill>
            </a:endParaRPr>
          </a:p>
          <a:p>
            <a:pPr marL="475283" lvl="0" indent="-457200" algn="l" rtl="0">
              <a:spcBef>
                <a:spcPts val="0"/>
              </a:spcBef>
              <a:buSzPts val="2000"/>
              <a:buFont typeface="Arial" panose="020B0604020202020204" pitchFamily="34" charset="0"/>
              <a:buChar char="•"/>
            </a:pPr>
            <a:r>
              <a:rPr lang="tl" sz="2800" b="0" i="0" u="none" spc="-30" baseline="0" dirty="0">
                <a:solidFill>
                  <a:schemeClr val="dk1"/>
                </a:solidFill>
              </a:rPr>
              <a:t>Nagbibigay ang County ng karagdagang mga serbisyo sa 6 na Hindi Pinagsamang Mga Lugar na walang gobyerno ng Lungsod: Ashland, Castro Valley, Cherryland, Fairview, San Lorenzo, at Sunol. (Halimbawa: mga gawaing-bayan)</a:t>
            </a:r>
            <a:br>
              <a:rPr lang="tl" sz="2800" dirty="0">
                <a:solidFill>
                  <a:schemeClr val="dk1"/>
                </a:solidFill>
              </a:rPr>
            </a:br>
            <a:endParaRPr lang="tl" sz="2800" dirty="0">
              <a:solidFill>
                <a:schemeClr val="dk1"/>
              </a:solidFill>
            </a:endParaRPr>
          </a:p>
          <a:p>
            <a:pPr marL="475283" lvl="0" indent="-457200" algn="l" rtl="0">
              <a:lnSpc>
                <a:spcPct val="100000"/>
              </a:lnSpc>
              <a:spcBef>
                <a:spcPts val="0"/>
              </a:spcBef>
              <a:spcAft>
                <a:spcPts val="0"/>
              </a:spcAft>
              <a:buSzPts val="2000"/>
              <a:buFont typeface="Arial" panose="020B0604020202020204" pitchFamily="34" charset="0"/>
              <a:buChar char="•"/>
            </a:pPr>
            <a:endParaRPr lang="tl" dirty="0">
              <a:solidFill>
                <a:schemeClr val="dk1"/>
              </a:solidFill>
            </a:endParaRPr>
          </a:p>
          <a:p>
            <a:pPr marL="475283" lvl="0" indent="-457200" algn="l" rtl="0">
              <a:lnSpc>
                <a:spcPct val="100000"/>
              </a:lnSpc>
              <a:spcBef>
                <a:spcPts val="0"/>
              </a:spcBef>
              <a:spcAft>
                <a:spcPts val="0"/>
              </a:spcAft>
              <a:buSzPts val="2000"/>
              <a:buFont typeface="Arial" panose="020B0604020202020204" pitchFamily="34" charset="0"/>
              <a:buChar char="•"/>
            </a:pPr>
            <a:endParaRPr lang="tl" dirty="0">
              <a:solidFill>
                <a:schemeClr val="dk1"/>
              </a:solidFill>
            </a:endParaRPr>
          </a:p>
          <a:p>
            <a:pPr marL="475283" lvl="0" indent="-457200" algn="l" rtl="0">
              <a:lnSpc>
                <a:spcPct val="100000"/>
              </a:lnSpc>
              <a:spcBef>
                <a:spcPts val="0"/>
              </a:spcBef>
              <a:spcAft>
                <a:spcPts val="0"/>
              </a:spcAft>
              <a:buSzPts val="2000"/>
              <a:buFont typeface="Arial" panose="020B0604020202020204" pitchFamily="34" charset="0"/>
              <a:buChar char="•"/>
            </a:pPr>
            <a:endParaRPr dirty="0">
              <a:solidFill>
                <a:schemeClr val="dk1"/>
              </a:solidFill>
            </a:endParaRPr>
          </a:p>
          <a:p>
            <a:pPr marL="0" lvl="0" indent="0" algn="l" rtl="0">
              <a:lnSpc>
                <a:spcPct val="100000"/>
              </a:lnSpc>
              <a:spcBef>
                <a:spcPts val="0"/>
              </a:spcBef>
              <a:spcAft>
                <a:spcPts val="0"/>
              </a:spcAft>
              <a:buSzPts val="1710"/>
              <a:buNone/>
            </a:pPr>
            <a:endParaRPr b="1" dirty="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4"/>
          <p:cNvSpPr txBox="1">
            <a:spLocks noGrp="1"/>
          </p:cNvSpPr>
          <p:nvPr>
            <p:ph type="title"/>
          </p:nvPr>
        </p:nvSpPr>
        <p:spPr>
          <a:xfrm>
            <a:off x="457200" y="521538"/>
            <a:ext cx="8229600" cy="11430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dk1"/>
              </a:buClr>
              <a:buSzPts val="5000"/>
              <a:buFont typeface="Arial"/>
              <a:buNone/>
            </a:pPr>
            <a:r>
              <a:rPr lang="tl" sz="3400" b="1" i="1" u="none" baseline="0">
                <a:solidFill>
                  <a:schemeClr val="dk1"/>
                </a:solidFill>
              </a:rPr>
              <a:t>Ano ang Muling Pagdidistrito?</a:t>
            </a:r>
            <a:endParaRPr sz="3400" b="1" i="1" dirty="0"/>
          </a:p>
        </p:txBody>
      </p:sp>
      <p:sp>
        <p:nvSpPr>
          <p:cNvPr id="121" name="Google Shape;121;p4"/>
          <p:cNvSpPr txBox="1">
            <a:spLocks noGrp="1"/>
          </p:cNvSpPr>
          <p:nvPr>
            <p:ph type="body" idx="1"/>
          </p:nvPr>
        </p:nvSpPr>
        <p:spPr>
          <a:xfrm>
            <a:off x="457200" y="1847088"/>
            <a:ext cx="8229600" cy="4874362"/>
          </a:xfrm>
          <a:prstGeom prst="rect">
            <a:avLst/>
          </a:prstGeom>
          <a:noFill/>
          <a:ln>
            <a:noFill/>
          </a:ln>
        </p:spPr>
        <p:txBody>
          <a:bodyPr spcFirstLastPara="1" wrap="square" lIns="91425" tIns="45700" rIns="91425" bIns="45700" anchor="t" anchorCtr="0">
            <a:normAutofit fontScale="92500" lnSpcReduction="20000"/>
          </a:bodyPr>
          <a:lstStyle/>
          <a:p>
            <a:pPr marL="274320" lvl="0" indent="-274320" algn="l" rtl="0">
              <a:lnSpc>
                <a:spcPct val="100000"/>
              </a:lnSpc>
              <a:spcBef>
                <a:spcPts val="1000"/>
              </a:spcBef>
              <a:spcAft>
                <a:spcPts val="0"/>
              </a:spcAft>
              <a:buSzPct val="100000"/>
              <a:buFont typeface="Arial"/>
              <a:buChar char="●"/>
            </a:pPr>
            <a:r>
              <a:rPr lang="tl" b="0" i="0" u="none" baseline="0">
                <a:solidFill>
                  <a:schemeClr val="dk1"/>
                </a:solidFill>
                <a:highlight>
                  <a:schemeClr val="lt1"/>
                </a:highlight>
              </a:rPr>
              <a:t>Ang Muling Pagdidistrito ay ang proseso ng pagsasaayos ng mga umiiral na hangganan ng distrito at nangyayari bawat ika-10 taon pagkatapos ng pagpapalabas ng mga bagong numero ng populasyon ng Census </a:t>
            </a:r>
            <a:br>
              <a:rPr lang="tl">
                <a:solidFill>
                  <a:schemeClr val="dk1"/>
                </a:solidFill>
                <a:highlight>
                  <a:schemeClr val="lt1"/>
                </a:highlight>
              </a:rPr>
            </a:br>
            <a:endParaRPr sz="600" dirty="0">
              <a:solidFill>
                <a:schemeClr val="dk1"/>
              </a:solidFill>
              <a:highlight>
                <a:schemeClr val="lt1"/>
              </a:highlight>
            </a:endParaRPr>
          </a:p>
          <a:p>
            <a:pPr marL="274320" lvl="0" indent="-274320" algn="l" rtl="0">
              <a:lnSpc>
                <a:spcPct val="100000"/>
              </a:lnSpc>
              <a:spcBef>
                <a:spcPts val="1000"/>
              </a:spcBef>
              <a:spcAft>
                <a:spcPts val="0"/>
              </a:spcAft>
              <a:buSzPct val="100000"/>
              <a:buFont typeface="Arial"/>
              <a:buChar char="●"/>
            </a:pPr>
            <a:r>
              <a:rPr lang="tl" b="0" i="0" u="none" baseline="0">
                <a:solidFill>
                  <a:schemeClr val="dk1"/>
                </a:solidFill>
                <a:highlight>
                  <a:schemeClr val="lt1"/>
                </a:highlight>
              </a:rPr>
              <a:t>Dahil lumalaki ang mga lugar at nagbabago sa paglipas ng panahon, ang muling pagdidistrito ay ang oportunidad upang suriin muli ang mga distrito:</a:t>
            </a:r>
          </a:p>
          <a:p>
            <a:pPr marL="731520" lvl="1" indent="-274320" algn="l" rtl="0">
              <a:spcBef>
                <a:spcPts val="1000"/>
              </a:spcBef>
              <a:buSzPct val="100000"/>
              <a:buFont typeface="Arial"/>
              <a:buChar char="●"/>
            </a:pPr>
            <a:r>
              <a:rPr lang="tl" sz="2600" b="0" i="0" u="none" baseline="0">
                <a:solidFill>
                  <a:schemeClr val="dk1"/>
                </a:solidFill>
                <a:highlight>
                  <a:schemeClr val="lt1"/>
                </a:highlight>
              </a:rPr>
              <a:t>pagpantayin ang populasyon sa bawat distrito </a:t>
            </a:r>
          </a:p>
          <a:p>
            <a:pPr marL="731520" lvl="1" indent="-274320" algn="l" rtl="0">
              <a:spcBef>
                <a:spcPts val="1000"/>
              </a:spcBef>
              <a:buSzPct val="100000"/>
              <a:buFont typeface="Arial"/>
              <a:buChar char="●"/>
            </a:pPr>
            <a:r>
              <a:rPr lang="tl" sz="2600" b="0" i="0" u="none" baseline="0">
                <a:solidFill>
                  <a:schemeClr val="dk1"/>
                </a:solidFill>
                <a:highlight>
                  <a:schemeClr val="lt1"/>
                </a:highlight>
              </a:rPr>
              <a:t>tiyakin na ang mga distrito ay sumusunod sa mga pamantayan ng muling pagdidistrito </a:t>
            </a:r>
            <a:br>
              <a:rPr lang="tl" sz="2600">
                <a:solidFill>
                  <a:schemeClr val="dk1"/>
                </a:solidFill>
                <a:highlight>
                  <a:schemeClr val="lt1"/>
                </a:highlight>
              </a:rPr>
            </a:br>
            <a:endParaRPr lang="tl" sz="600" dirty="0">
              <a:solidFill>
                <a:schemeClr val="dk1"/>
              </a:solidFill>
              <a:highlight>
                <a:schemeClr val="lt1"/>
              </a:highlight>
            </a:endParaRPr>
          </a:p>
          <a:p>
            <a:pPr marL="274320" indent="-274320" algn="l" rtl="0">
              <a:spcBef>
                <a:spcPts val="1000"/>
              </a:spcBef>
              <a:buSzPct val="100000"/>
              <a:buFont typeface="Arial"/>
              <a:buChar char="●"/>
            </a:pPr>
            <a:r>
              <a:rPr lang="tl" b="0" i="0" u="none" baseline="0">
                <a:solidFill>
                  <a:schemeClr val="dk1"/>
                </a:solidFill>
                <a:highlight>
                  <a:schemeClr val="lt1"/>
                </a:highlight>
              </a:rPr>
              <a:t>Ang Lupon ng mga Superbisor ay responsable para sa pagpapatibay ng mga bagong distrito. Ang bagong mapa ay nangangailangan ng </a:t>
            </a:r>
            <a:r>
              <a:rPr lang="tl" b="0" i="0" u="none" kern="1200" baseline="0">
                <a:solidFill>
                  <a:prstClr val="black"/>
                </a:solidFill>
                <a:highlight>
                  <a:schemeClr val="lt1"/>
                </a:highlight>
              </a:rPr>
              <a:t>dalawang-katlo (2/3) na boto. </a:t>
            </a:r>
            <a:endParaRPr lang="tl" sz="1400" kern="1200" dirty="0">
              <a:solidFill>
                <a:prstClr val="black"/>
              </a:solidFill>
              <a:highlight>
                <a:schemeClr val="lt1"/>
              </a:highlight>
              <a:latin typeface="Calibri"/>
            </a:endParaRPr>
          </a:p>
          <a:p>
            <a:pPr marL="274320" indent="-274320" algn="l" rtl="0">
              <a:spcBef>
                <a:spcPts val="1000"/>
              </a:spcBef>
              <a:buSzPct val="100000"/>
              <a:buFont typeface="Arial"/>
              <a:buChar char="●"/>
            </a:pPr>
            <a:endParaRPr dirty="0">
              <a:solidFill>
                <a:schemeClr val="dk1"/>
              </a:solidFill>
              <a:highlight>
                <a:schemeClr val="lt1"/>
              </a:highlight>
            </a:endParaRPr>
          </a:p>
          <a:p>
            <a:pPr marL="0" lvl="0" indent="0" algn="l" rtl="0">
              <a:lnSpc>
                <a:spcPct val="100000"/>
              </a:lnSpc>
              <a:spcBef>
                <a:spcPts val="1000"/>
              </a:spcBef>
              <a:spcAft>
                <a:spcPts val="0"/>
              </a:spcAft>
              <a:buSzPct val="71101"/>
              <a:buNone/>
            </a:pPr>
            <a:endParaRPr dirty="0">
              <a:solidFill>
                <a:schemeClr val="dk1"/>
              </a:solidFill>
            </a:endParaRPr>
          </a:p>
          <a:p>
            <a:pPr marL="0" lvl="0" indent="0" algn="l" rtl="0">
              <a:lnSpc>
                <a:spcPct val="100000"/>
              </a:lnSpc>
              <a:spcBef>
                <a:spcPts val="1000"/>
              </a:spcBef>
              <a:spcAft>
                <a:spcPts val="0"/>
              </a:spcAft>
              <a:buSzPct val="95000"/>
              <a:buNone/>
            </a:pPr>
            <a:endParaRPr dirty="0"/>
          </a:p>
        </p:txBody>
      </p:sp>
      <p:pic>
        <p:nvPicPr>
          <p:cNvPr id="3" name="Graphic 2" descr="Map with pin">
            <a:extLst>
              <a:ext uri="{FF2B5EF4-FFF2-40B4-BE49-F238E27FC236}">
                <a16:creationId xmlns:a16="http://schemas.microsoft.com/office/drawing/2014/main" id="{BDED1538-2469-46C9-B74B-AE16FA25721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792493" y="851007"/>
            <a:ext cx="1077762" cy="1077762"/>
          </a:xfrm>
          <a:prstGeom prst="rect">
            <a:avLst/>
          </a:prstGeom>
        </p:spPr>
      </p:pic>
      <p:pic>
        <p:nvPicPr>
          <p:cNvPr id="5" name="Graphic 4" descr="Bank">
            <a:extLst>
              <a:ext uri="{FF2B5EF4-FFF2-40B4-BE49-F238E27FC236}">
                <a16:creationId xmlns:a16="http://schemas.microsoft.com/office/drawing/2014/main" id="{102D1840-F273-4682-8FD9-FBB1D03BD65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606684" y="279631"/>
            <a:ext cx="914400" cy="914400"/>
          </a:xfrm>
          <a:prstGeom prst="rect">
            <a:avLst/>
          </a:prstGeom>
        </p:spPr>
      </p:pic>
      <p:pic>
        <p:nvPicPr>
          <p:cNvPr id="7" name="Graphic 6" descr="Puzzle pieces">
            <a:extLst>
              <a:ext uri="{FF2B5EF4-FFF2-40B4-BE49-F238E27FC236}">
                <a16:creationId xmlns:a16="http://schemas.microsoft.com/office/drawing/2014/main" id="{0C69EB77-85AA-4B25-B83F-A397C79AFC6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847032" y="926163"/>
            <a:ext cx="1077762" cy="107776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3"/>
          <p:cNvSpPr txBox="1">
            <a:spLocks noGrp="1"/>
          </p:cNvSpPr>
          <p:nvPr>
            <p:ph type="title"/>
          </p:nvPr>
        </p:nvSpPr>
        <p:spPr>
          <a:xfrm>
            <a:off x="586049" y="613574"/>
            <a:ext cx="8388849" cy="11430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dk1"/>
              </a:buClr>
              <a:buSzPts val="5000"/>
              <a:buFont typeface="Arial"/>
              <a:buNone/>
            </a:pPr>
            <a:r>
              <a:rPr lang="tl" sz="3400" b="1" i="1" u="none" baseline="0" dirty="0">
                <a:solidFill>
                  <a:schemeClr val="dk1"/>
                </a:solidFill>
              </a:rPr>
              <a:t>Bagong Batas ng Estado para sa Proseso ng Muling Pagdidistrito</a:t>
            </a:r>
            <a:endParaRPr sz="3400" b="1" i="1" dirty="0"/>
          </a:p>
        </p:txBody>
      </p:sp>
      <p:sp>
        <p:nvSpPr>
          <p:cNvPr id="136" name="Google Shape;136;p3"/>
          <p:cNvSpPr txBox="1">
            <a:spLocks noGrp="1"/>
          </p:cNvSpPr>
          <p:nvPr>
            <p:ph type="body" idx="1"/>
          </p:nvPr>
        </p:nvSpPr>
        <p:spPr>
          <a:xfrm>
            <a:off x="33688" y="1861443"/>
            <a:ext cx="9076623" cy="5249779"/>
          </a:xfrm>
          <a:prstGeom prst="rect">
            <a:avLst/>
          </a:prstGeom>
          <a:noFill/>
          <a:ln>
            <a:noFill/>
          </a:ln>
        </p:spPr>
        <p:txBody>
          <a:bodyPr spcFirstLastPara="1" wrap="square" lIns="91425" tIns="45700" rIns="91425" bIns="45700" anchor="t" anchorCtr="0">
            <a:normAutofit fontScale="77500" lnSpcReduction="20000"/>
          </a:bodyPr>
          <a:lstStyle/>
          <a:p>
            <a:pPr indent="-457200" algn="l" rtl="0">
              <a:lnSpc>
                <a:spcPct val="115000"/>
              </a:lnSpc>
              <a:spcAft>
                <a:spcPts val="700"/>
              </a:spcAft>
              <a:buSzPts val="2000"/>
              <a:buFont typeface="Arial" panose="020B0604020202020204" pitchFamily="34" charset="0"/>
              <a:buChar char="•"/>
            </a:pPr>
            <a:r>
              <a:rPr lang="tl" b="0" i="0" u="none" baseline="0" dirty="0">
                <a:solidFill>
                  <a:schemeClr val="dk1"/>
                </a:solidFill>
              </a:rPr>
              <a:t>Ang Batas na FAIR MAPS ay naging batas noong 2019 ng Oktubre at nangangahulugan ng:</a:t>
            </a:r>
            <a:r>
              <a:rPr lang="es-US" b="0" i="0" u="none" baseline="0" dirty="0">
                <a:solidFill>
                  <a:schemeClr val="dk1"/>
                </a:solidFill>
              </a:rPr>
              <a:t> </a:t>
            </a:r>
            <a:r>
              <a:rPr lang="tl" b="0" i="0" u="none" baseline="0" dirty="0">
                <a:solidFill>
                  <a:schemeClr val="dk1"/>
                </a:solidFill>
              </a:rPr>
              <a:t>“</a:t>
            </a:r>
            <a:r>
              <a:rPr lang="tl" b="1" i="0" u="none" baseline="0" dirty="0">
                <a:solidFill>
                  <a:schemeClr val="dk1"/>
                </a:solidFill>
              </a:rPr>
              <a:t>F</a:t>
            </a:r>
            <a:r>
              <a:rPr lang="tl" b="0" i="0" u="none" baseline="0" dirty="0">
                <a:solidFill>
                  <a:schemeClr val="dk1"/>
                </a:solidFill>
              </a:rPr>
              <a:t>air </a:t>
            </a:r>
            <a:r>
              <a:rPr lang="tl" b="1" i="0" u="none" baseline="0" dirty="0">
                <a:solidFill>
                  <a:schemeClr val="dk1"/>
                </a:solidFill>
              </a:rPr>
              <a:t>A</a:t>
            </a:r>
            <a:r>
              <a:rPr lang="tl" b="0" i="0" u="none" baseline="0" dirty="0">
                <a:solidFill>
                  <a:schemeClr val="dk1"/>
                </a:solidFill>
              </a:rPr>
              <a:t>nd </a:t>
            </a:r>
            <a:r>
              <a:rPr lang="tl" b="1" i="0" u="none" baseline="0" dirty="0">
                <a:solidFill>
                  <a:schemeClr val="dk1"/>
                </a:solidFill>
              </a:rPr>
              <a:t>I</a:t>
            </a:r>
            <a:r>
              <a:rPr lang="tl" b="0" i="0" u="none" baseline="0" dirty="0">
                <a:solidFill>
                  <a:schemeClr val="dk1"/>
                </a:solidFill>
              </a:rPr>
              <a:t>nclusive </a:t>
            </a:r>
            <a:r>
              <a:rPr lang="tl" b="1" i="0" u="none" baseline="0" dirty="0">
                <a:solidFill>
                  <a:schemeClr val="dk1"/>
                </a:solidFill>
              </a:rPr>
              <a:t>R</a:t>
            </a:r>
            <a:r>
              <a:rPr lang="tl" b="0" i="0" u="none" baseline="0" dirty="0">
                <a:solidFill>
                  <a:schemeClr val="dk1"/>
                </a:solidFill>
              </a:rPr>
              <a:t>edistricting for </a:t>
            </a:r>
            <a:r>
              <a:rPr lang="tl" b="1" i="0" u="none" baseline="0" dirty="0">
                <a:solidFill>
                  <a:schemeClr val="dk1"/>
                </a:solidFill>
              </a:rPr>
              <a:t>M</a:t>
            </a:r>
            <a:r>
              <a:rPr lang="tl" b="0" i="0" u="none" baseline="0" dirty="0">
                <a:solidFill>
                  <a:schemeClr val="dk1"/>
                </a:solidFill>
              </a:rPr>
              <a:t>unicipalities </a:t>
            </a:r>
            <a:r>
              <a:rPr lang="tl" b="1" i="0" u="none" baseline="0" dirty="0">
                <a:solidFill>
                  <a:schemeClr val="dk1"/>
                </a:solidFill>
              </a:rPr>
              <a:t>A</a:t>
            </a:r>
            <a:r>
              <a:rPr lang="tl" b="0" i="0" u="none" baseline="0" dirty="0">
                <a:solidFill>
                  <a:schemeClr val="dk1"/>
                </a:solidFill>
              </a:rPr>
              <a:t>nd </a:t>
            </a:r>
            <a:r>
              <a:rPr lang="tl" b="1" i="0" u="none" baseline="0" dirty="0">
                <a:solidFill>
                  <a:schemeClr val="dk1"/>
                </a:solidFill>
              </a:rPr>
              <a:t>P</a:t>
            </a:r>
            <a:r>
              <a:rPr lang="tl" b="0" i="0" u="none" baseline="0" dirty="0">
                <a:solidFill>
                  <a:schemeClr val="dk1"/>
                </a:solidFill>
              </a:rPr>
              <a:t>olitical </a:t>
            </a:r>
            <a:r>
              <a:rPr lang="tl" b="1" i="0" u="none" baseline="0" dirty="0">
                <a:solidFill>
                  <a:schemeClr val="dk1"/>
                </a:solidFill>
              </a:rPr>
              <a:t>S</a:t>
            </a:r>
            <a:r>
              <a:rPr lang="tl" b="0" i="0" u="none" baseline="0" dirty="0">
                <a:solidFill>
                  <a:schemeClr val="dk1"/>
                </a:solidFill>
              </a:rPr>
              <a:t>ubdivisions”</a:t>
            </a:r>
            <a:br>
              <a:rPr lang="tl" sz="2300" dirty="0">
                <a:solidFill>
                  <a:schemeClr val="dk1"/>
                </a:solidFill>
              </a:rPr>
            </a:br>
            <a:br>
              <a:rPr lang="tl" sz="1500" dirty="0">
                <a:solidFill>
                  <a:schemeClr val="dk1"/>
                </a:solidFill>
              </a:rPr>
            </a:br>
            <a:endParaRPr lang="es-US" sz="1500" dirty="0">
              <a:solidFill>
                <a:schemeClr val="dk1"/>
              </a:solidFill>
            </a:endParaRPr>
          </a:p>
          <a:p>
            <a:pPr indent="-457200" algn="l" rtl="0">
              <a:lnSpc>
                <a:spcPct val="115000"/>
              </a:lnSpc>
              <a:spcAft>
                <a:spcPts val="700"/>
              </a:spcAft>
              <a:buSzPts val="2000"/>
              <a:buFont typeface="Arial" panose="020B0604020202020204" pitchFamily="34" charset="0"/>
              <a:buChar char="•"/>
            </a:pPr>
            <a:endParaRPr sz="1000" dirty="0">
              <a:solidFill>
                <a:schemeClr val="dk1"/>
              </a:solidFill>
            </a:endParaRPr>
          </a:p>
          <a:p>
            <a:pPr lvl="0" indent="-457200" algn="l" rtl="0">
              <a:lnSpc>
                <a:spcPct val="115000"/>
              </a:lnSpc>
              <a:spcBef>
                <a:spcPts val="360"/>
              </a:spcBef>
              <a:spcAft>
                <a:spcPts val="700"/>
              </a:spcAft>
              <a:buSzPts val="2000"/>
              <a:buFont typeface="Arial" panose="020B0604020202020204" pitchFamily="34" charset="0"/>
              <a:buChar char="•"/>
            </a:pPr>
            <a:r>
              <a:rPr lang="tl" b="1" i="0" u="sng" baseline="0" dirty="0">
                <a:solidFill>
                  <a:schemeClr val="dk1"/>
                </a:solidFill>
              </a:rPr>
              <a:t>Mga kailangan ng bagong batas (para sa mga lungsod at county):</a:t>
            </a:r>
          </a:p>
          <a:p>
            <a:pPr lvl="1" indent="-457200" algn="l" rtl="0">
              <a:lnSpc>
                <a:spcPct val="115000"/>
              </a:lnSpc>
              <a:spcAft>
                <a:spcPts val="700"/>
              </a:spcAft>
              <a:buSzPts val="2000"/>
              <a:buFont typeface="Arial" panose="020B0604020202020204" pitchFamily="34" charset="0"/>
              <a:buChar char="•"/>
            </a:pPr>
            <a:r>
              <a:rPr lang="tl" b="1" i="0" u="none" baseline="0" dirty="0">
                <a:solidFill>
                  <a:schemeClr val="dk1"/>
                </a:solidFill>
              </a:rPr>
              <a:t>Website</a:t>
            </a:r>
          </a:p>
          <a:p>
            <a:pPr lvl="1" indent="-457200" algn="l" rtl="0">
              <a:lnSpc>
                <a:spcPct val="115000"/>
              </a:lnSpc>
              <a:spcAft>
                <a:spcPts val="700"/>
              </a:spcAft>
              <a:buSzPts val="2000"/>
              <a:buFont typeface="Arial" panose="020B0604020202020204" pitchFamily="34" charset="0"/>
              <a:buChar char="•"/>
            </a:pPr>
            <a:r>
              <a:rPr lang="tl" b="1" i="0" u="none" baseline="0" dirty="0">
                <a:solidFill>
                  <a:schemeClr val="dk1"/>
                </a:solidFill>
              </a:rPr>
              <a:t>Mga pampublikong pagdinig</a:t>
            </a:r>
            <a:r>
              <a:rPr lang="tl" b="0" i="0" u="none" baseline="0" dirty="0">
                <a:solidFill>
                  <a:schemeClr val="dk1"/>
                </a:solidFill>
              </a:rPr>
              <a:t> (hindi bababa sa 4) </a:t>
            </a:r>
          </a:p>
          <a:p>
            <a:pPr lvl="1" indent="-457200" algn="l" rtl="0">
              <a:lnSpc>
                <a:spcPct val="115000"/>
              </a:lnSpc>
              <a:spcAft>
                <a:spcPts val="700"/>
              </a:spcAft>
              <a:buSzPts val="2000"/>
              <a:buFont typeface="Arial" panose="020B0604020202020204" pitchFamily="34" charset="0"/>
              <a:buChar char="•"/>
            </a:pPr>
            <a:r>
              <a:rPr lang="tl" b="0" i="0" u="none" baseline="0" dirty="0">
                <a:solidFill>
                  <a:schemeClr val="dk1"/>
                </a:solidFill>
              </a:rPr>
              <a:t>Magpaskil ng impormasyon na may </a:t>
            </a:r>
            <a:r>
              <a:rPr lang="tl" b="1" i="0" u="none" baseline="0" dirty="0">
                <a:solidFill>
                  <a:schemeClr val="dk1"/>
                </a:solidFill>
              </a:rPr>
              <a:t>paunang abiso</a:t>
            </a:r>
          </a:p>
          <a:p>
            <a:pPr lvl="1" indent="-457200" algn="l" rtl="0">
              <a:lnSpc>
                <a:spcPct val="115000"/>
              </a:lnSpc>
              <a:spcAft>
                <a:spcPts val="700"/>
              </a:spcAft>
              <a:buSzPts val="2000"/>
              <a:buFont typeface="Arial" panose="020B0604020202020204" pitchFamily="34" charset="0"/>
              <a:buChar char="•"/>
            </a:pPr>
            <a:r>
              <a:rPr lang="tl" b="0" i="0" u="none" baseline="0" dirty="0">
                <a:solidFill>
                  <a:schemeClr val="dk1"/>
                </a:solidFill>
              </a:rPr>
              <a:t>Gawing </a:t>
            </a:r>
            <a:r>
              <a:rPr lang="tl" b="1" i="0" u="none" baseline="0" dirty="0">
                <a:solidFill>
                  <a:schemeClr val="dk1"/>
                </a:solidFill>
              </a:rPr>
              <a:t>maa-access ng publiko</a:t>
            </a:r>
            <a:r>
              <a:rPr lang="tl" b="0" i="0" u="none" baseline="0" dirty="0">
                <a:solidFill>
                  <a:schemeClr val="dk1"/>
                </a:solidFill>
              </a:rPr>
              <a:t> ang proseso </a:t>
            </a:r>
            <a:br>
              <a:rPr lang="tl" b="1" dirty="0">
                <a:solidFill>
                  <a:schemeClr val="dk1"/>
                </a:solidFill>
              </a:rPr>
            </a:br>
            <a:r>
              <a:rPr lang="tl" b="0" i="1" u="none" baseline="0" dirty="0">
                <a:solidFill>
                  <a:schemeClr val="dk1"/>
                </a:solidFill>
              </a:rPr>
              <a:t>(kasama ang mga naaangkop na pagsasalin ng wika at interpretasyon) </a:t>
            </a:r>
          </a:p>
          <a:p>
            <a:pPr lvl="1" indent="-457200" algn="l" rtl="0">
              <a:lnSpc>
                <a:spcPct val="115000"/>
              </a:lnSpc>
              <a:spcAft>
                <a:spcPts val="700"/>
              </a:spcAft>
              <a:buSzPts val="2000"/>
              <a:buFont typeface="Arial" panose="020B0604020202020204" pitchFamily="34" charset="0"/>
              <a:buChar char="•"/>
            </a:pPr>
            <a:r>
              <a:rPr lang="tl" b="0" i="0" u="none" baseline="0" dirty="0">
                <a:solidFill>
                  <a:schemeClr val="dk1"/>
                </a:solidFill>
              </a:rPr>
              <a:t>Tanggapin </a:t>
            </a:r>
            <a:r>
              <a:rPr lang="tl" b="1" i="0" u="none" baseline="0" dirty="0">
                <a:solidFill>
                  <a:schemeClr val="dk1"/>
                </a:solidFill>
              </a:rPr>
              <a:t>ang input ng publiko sa maraming porma</a:t>
            </a:r>
          </a:p>
          <a:p>
            <a:pPr lvl="1" indent="-457200" algn="l" rtl="0">
              <a:lnSpc>
                <a:spcPct val="115000"/>
              </a:lnSpc>
              <a:spcAft>
                <a:spcPts val="700"/>
              </a:spcAft>
              <a:buSzPts val="2000"/>
              <a:buFont typeface="Arial" panose="020B0604020202020204" pitchFamily="34" charset="0"/>
              <a:buChar char="•"/>
            </a:pPr>
            <a:r>
              <a:rPr lang="tl" b="1" i="0" u="none" baseline="0" dirty="0">
                <a:solidFill>
                  <a:schemeClr val="dk1"/>
                </a:solidFill>
              </a:rPr>
              <a:t>Paabutin sa mga lokal na organisasyon, lokal at etnikong medya </a:t>
            </a:r>
          </a:p>
          <a:p>
            <a:pPr marL="228600" lvl="0" indent="-201928" algn="l" rtl="0">
              <a:lnSpc>
                <a:spcPct val="90000"/>
              </a:lnSpc>
              <a:spcBef>
                <a:spcPts val="1000"/>
              </a:spcBef>
              <a:buSzPts val="2000"/>
              <a:buFont typeface="Arial"/>
              <a:buChar char="•"/>
            </a:pPr>
            <a:endParaRPr dirty="0">
              <a:solidFill>
                <a:schemeClr val="dk1"/>
              </a:solidFill>
            </a:endParaRPr>
          </a:p>
        </p:txBody>
      </p:sp>
      <p:sp>
        <p:nvSpPr>
          <p:cNvPr id="2" name="Arrow: Right 1">
            <a:extLst>
              <a:ext uri="{FF2B5EF4-FFF2-40B4-BE49-F238E27FC236}">
                <a16:creationId xmlns:a16="http://schemas.microsoft.com/office/drawing/2014/main" id="{AD026BB5-2B9D-43C8-ABF9-0C5C24BA5904}"/>
              </a:ext>
            </a:extLst>
          </p:cNvPr>
          <p:cNvSpPr/>
          <p:nvPr/>
        </p:nvSpPr>
        <p:spPr>
          <a:xfrm>
            <a:off x="3682652" y="2564611"/>
            <a:ext cx="989555" cy="3368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l"/>
          </a:p>
        </p:txBody>
      </p:sp>
      <p:sp>
        <p:nvSpPr>
          <p:cNvPr id="3" name="TextBox 2">
            <a:extLst>
              <a:ext uri="{FF2B5EF4-FFF2-40B4-BE49-F238E27FC236}">
                <a16:creationId xmlns:a16="http://schemas.microsoft.com/office/drawing/2014/main" id="{19A1906F-3877-4F48-9246-C87AA407BD93}"/>
              </a:ext>
            </a:extLst>
          </p:cNvPr>
          <p:cNvSpPr txBox="1"/>
          <p:nvPr/>
        </p:nvSpPr>
        <p:spPr>
          <a:xfrm>
            <a:off x="4780473" y="2609107"/>
            <a:ext cx="3891871" cy="584775"/>
          </a:xfrm>
          <a:custGeom>
            <a:avLst/>
            <a:gdLst>
              <a:gd name="connsiteX0" fmla="*/ 0 w 3891871"/>
              <a:gd name="connsiteY0" fmla="*/ 0 h 584775"/>
              <a:gd name="connsiteX1" fmla="*/ 633819 w 3891871"/>
              <a:gd name="connsiteY1" fmla="*/ 0 h 584775"/>
              <a:gd name="connsiteX2" fmla="*/ 1111963 w 3891871"/>
              <a:gd name="connsiteY2" fmla="*/ 0 h 584775"/>
              <a:gd name="connsiteX3" fmla="*/ 1629026 w 3891871"/>
              <a:gd name="connsiteY3" fmla="*/ 0 h 584775"/>
              <a:gd name="connsiteX4" fmla="*/ 2262845 w 3891871"/>
              <a:gd name="connsiteY4" fmla="*/ 0 h 584775"/>
              <a:gd name="connsiteX5" fmla="*/ 2702070 w 3891871"/>
              <a:gd name="connsiteY5" fmla="*/ 0 h 584775"/>
              <a:gd name="connsiteX6" fmla="*/ 3219133 w 3891871"/>
              <a:gd name="connsiteY6" fmla="*/ 0 h 584775"/>
              <a:gd name="connsiteX7" fmla="*/ 3891871 w 3891871"/>
              <a:gd name="connsiteY7" fmla="*/ 0 h 584775"/>
              <a:gd name="connsiteX8" fmla="*/ 3891871 w 3891871"/>
              <a:gd name="connsiteY8" fmla="*/ 584775 h 584775"/>
              <a:gd name="connsiteX9" fmla="*/ 3296971 w 3891871"/>
              <a:gd name="connsiteY9" fmla="*/ 584775 h 584775"/>
              <a:gd name="connsiteX10" fmla="*/ 2857745 w 3891871"/>
              <a:gd name="connsiteY10" fmla="*/ 584775 h 584775"/>
              <a:gd name="connsiteX11" fmla="*/ 2379601 w 3891871"/>
              <a:gd name="connsiteY11" fmla="*/ 584775 h 584775"/>
              <a:gd name="connsiteX12" fmla="*/ 1901457 w 3891871"/>
              <a:gd name="connsiteY12" fmla="*/ 584775 h 584775"/>
              <a:gd name="connsiteX13" fmla="*/ 1267638 w 3891871"/>
              <a:gd name="connsiteY13" fmla="*/ 584775 h 584775"/>
              <a:gd name="connsiteX14" fmla="*/ 633819 w 3891871"/>
              <a:gd name="connsiteY14" fmla="*/ 584775 h 584775"/>
              <a:gd name="connsiteX15" fmla="*/ 0 w 3891871"/>
              <a:gd name="connsiteY15" fmla="*/ 584775 h 584775"/>
              <a:gd name="connsiteX16" fmla="*/ 0 w 3891871"/>
              <a:gd name="connsiteY16" fmla="*/ 0 h 58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891871" h="584775" extrusionOk="0">
                <a:moveTo>
                  <a:pt x="0" y="0"/>
                </a:moveTo>
                <a:cubicBezTo>
                  <a:pt x="259033" y="-9616"/>
                  <a:pt x="435382" y="6693"/>
                  <a:pt x="633819" y="0"/>
                </a:cubicBezTo>
                <a:cubicBezTo>
                  <a:pt x="832256" y="-6693"/>
                  <a:pt x="973736" y="44641"/>
                  <a:pt x="1111963" y="0"/>
                </a:cubicBezTo>
                <a:cubicBezTo>
                  <a:pt x="1250190" y="-44641"/>
                  <a:pt x="1396483" y="23388"/>
                  <a:pt x="1629026" y="0"/>
                </a:cubicBezTo>
                <a:cubicBezTo>
                  <a:pt x="1861569" y="-23388"/>
                  <a:pt x="2102145" y="5135"/>
                  <a:pt x="2262845" y="0"/>
                </a:cubicBezTo>
                <a:cubicBezTo>
                  <a:pt x="2423545" y="-5135"/>
                  <a:pt x="2566398" y="26034"/>
                  <a:pt x="2702070" y="0"/>
                </a:cubicBezTo>
                <a:cubicBezTo>
                  <a:pt x="2837742" y="-26034"/>
                  <a:pt x="3102252" y="49704"/>
                  <a:pt x="3219133" y="0"/>
                </a:cubicBezTo>
                <a:cubicBezTo>
                  <a:pt x="3336014" y="-49704"/>
                  <a:pt x="3686048" y="15762"/>
                  <a:pt x="3891871" y="0"/>
                </a:cubicBezTo>
                <a:cubicBezTo>
                  <a:pt x="3947388" y="169913"/>
                  <a:pt x="3855007" y="296519"/>
                  <a:pt x="3891871" y="584775"/>
                </a:cubicBezTo>
                <a:cubicBezTo>
                  <a:pt x="3616889" y="603363"/>
                  <a:pt x="3515181" y="522526"/>
                  <a:pt x="3296971" y="584775"/>
                </a:cubicBezTo>
                <a:cubicBezTo>
                  <a:pt x="3078761" y="647024"/>
                  <a:pt x="3064237" y="572261"/>
                  <a:pt x="2857745" y="584775"/>
                </a:cubicBezTo>
                <a:cubicBezTo>
                  <a:pt x="2651253" y="597289"/>
                  <a:pt x="2570985" y="535227"/>
                  <a:pt x="2379601" y="584775"/>
                </a:cubicBezTo>
                <a:cubicBezTo>
                  <a:pt x="2188217" y="634323"/>
                  <a:pt x="2114571" y="545625"/>
                  <a:pt x="1901457" y="584775"/>
                </a:cubicBezTo>
                <a:cubicBezTo>
                  <a:pt x="1688343" y="623925"/>
                  <a:pt x="1477937" y="544451"/>
                  <a:pt x="1267638" y="584775"/>
                </a:cubicBezTo>
                <a:cubicBezTo>
                  <a:pt x="1057339" y="625099"/>
                  <a:pt x="794947" y="508812"/>
                  <a:pt x="633819" y="584775"/>
                </a:cubicBezTo>
                <a:cubicBezTo>
                  <a:pt x="472691" y="660738"/>
                  <a:pt x="292939" y="527329"/>
                  <a:pt x="0" y="584775"/>
                </a:cubicBezTo>
                <a:cubicBezTo>
                  <a:pt x="-69384" y="457122"/>
                  <a:pt x="25739" y="132133"/>
                  <a:pt x="0" y="0"/>
                </a:cubicBezTo>
                <a:close/>
              </a:path>
            </a:pathLst>
          </a:custGeom>
          <a:noFill/>
          <a:ln w="38100">
            <a:solidFill>
              <a:schemeClr val="tx1"/>
            </a:solidFill>
            <a:extLst>
              <a:ext uri="{C807C97D-BFC1-408E-A445-0C87EB9F89A2}">
                <ask:lineSketchStyleProps xmlns:ask="http://schemas.microsoft.com/office/drawing/2018/sketchyshapes" sd="3249625034">
                  <a:prstGeom prst="rect">
                    <a:avLst/>
                  </a:prstGeom>
                  <ask:type>
                    <ask:lineSketchScribble/>
                  </ask:type>
                </ask:lineSketchStyleProps>
              </a:ext>
            </a:extLst>
          </a:ln>
        </p:spPr>
        <p:txBody>
          <a:bodyPr wrap="square" rtlCol="0">
            <a:spAutoFit/>
          </a:bodyPr>
          <a:lstStyle/>
          <a:p>
            <a:pPr algn="l" rtl="0"/>
            <a:r>
              <a:rPr lang="tl" sz="1600" b="0" i="0" u="sng" baseline="0" dirty="0"/>
              <a:t>Layunin</a:t>
            </a:r>
            <a:r>
              <a:rPr lang="tl" sz="1600" b="0" i="0" u="none" baseline="0" dirty="0"/>
              <a:t>: upang ang Muling Pagdidistrito ay gawing higit na bukas at naa-access!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ge3faf1f074_0_24"/>
          <p:cNvSpPr txBox="1">
            <a:spLocks noGrp="1"/>
          </p:cNvSpPr>
          <p:nvPr>
            <p:ph type="title"/>
          </p:nvPr>
        </p:nvSpPr>
        <p:spPr>
          <a:xfrm>
            <a:off x="212943" y="719724"/>
            <a:ext cx="8743166" cy="574031"/>
          </a:xfrm>
          <a:prstGeom prst="rect">
            <a:avLst/>
          </a:prstGeom>
          <a:noFill/>
          <a:ln>
            <a:noFill/>
          </a:ln>
        </p:spPr>
        <p:txBody>
          <a:bodyPr spcFirstLastPara="1" wrap="square" lIns="0" tIns="45700" rIns="0" bIns="0" anchor="b" anchorCtr="0">
            <a:noAutofit/>
          </a:bodyPr>
          <a:lstStyle/>
          <a:p>
            <a:pPr marL="0" lvl="0" indent="0" algn="l" rtl="0">
              <a:lnSpc>
                <a:spcPct val="100000"/>
              </a:lnSpc>
              <a:spcBef>
                <a:spcPts val="0"/>
              </a:spcBef>
              <a:spcAft>
                <a:spcPts val="0"/>
              </a:spcAft>
              <a:buClr>
                <a:schemeClr val="dk1"/>
              </a:buClr>
              <a:buSzPts val="5000"/>
              <a:buFont typeface="Arial"/>
              <a:buNone/>
            </a:pPr>
            <a:r>
              <a:rPr lang="tl" sz="2700" b="1" i="1" u="none" spc="-80" dirty="0">
                <a:solidFill>
                  <a:schemeClr val="dk1"/>
                </a:solidFill>
              </a:rPr>
              <a:t>Ano ang mga pamantayan sa pagguhit ng mga Distrito?</a:t>
            </a:r>
            <a:endParaRPr sz="2700" b="1" i="1" spc="-80" dirty="0"/>
          </a:p>
        </p:txBody>
      </p:sp>
      <p:sp>
        <p:nvSpPr>
          <p:cNvPr id="180" name="Google Shape;180;ge3faf1f074_0_24"/>
          <p:cNvSpPr txBox="1">
            <a:spLocks noGrp="1"/>
          </p:cNvSpPr>
          <p:nvPr>
            <p:ph type="body" idx="1"/>
          </p:nvPr>
        </p:nvSpPr>
        <p:spPr>
          <a:xfrm>
            <a:off x="219485" y="1213863"/>
            <a:ext cx="8611363" cy="540212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tl" sz="1800" b="0" i="1" u="none" spc="-70" dirty="0">
                <a:solidFill>
                  <a:schemeClr val="dk1"/>
                </a:solidFill>
              </a:rPr>
              <a:t>Mga Pamantayang nakaranggo ayon sa Ayos ng Prayoridad ("hanggang sa makakaya")</a:t>
            </a:r>
            <a:br>
              <a:rPr lang="tl" sz="2000" i="1" spc="-70" dirty="0">
                <a:solidFill>
                  <a:schemeClr val="dk1"/>
                </a:solidFill>
              </a:rPr>
            </a:br>
            <a:endParaRPr sz="2000" i="1" spc="-70" dirty="0"/>
          </a:p>
          <a:p>
            <a:pPr marL="546100" lvl="0" indent="-457200" algn="l" rtl="0">
              <a:lnSpc>
                <a:spcPct val="110000"/>
              </a:lnSpc>
              <a:spcBef>
                <a:spcPts val="0"/>
              </a:spcBef>
              <a:spcAft>
                <a:spcPts val="0"/>
              </a:spcAft>
              <a:buClr>
                <a:schemeClr val="dk1"/>
              </a:buClr>
              <a:buSzPts val="2200"/>
              <a:buFont typeface="+mj-lt"/>
              <a:buAutoNum type="arabicPeriod"/>
            </a:pPr>
            <a:r>
              <a:rPr lang="tl" sz="1600" b="0" i="0" u="none" baseline="0" dirty="0">
                <a:solidFill>
                  <a:schemeClr val="dk1"/>
                </a:solidFill>
              </a:rPr>
              <a:t>Ang bawat distrito ay dapat magkaroon ng </a:t>
            </a:r>
            <a:r>
              <a:rPr lang="tl" sz="1600" b="1" i="0" u="none" baseline="0" dirty="0">
                <a:solidFill>
                  <a:schemeClr val="dk1"/>
                </a:solidFill>
              </a:rPr>
              <a:t>pantay na populasyon </a:t>
            </a:r>
            <a:br>
              <a:rPr lang="tl" sz="1600" dirty="0">
                <a:solidFill>
                  <a:schemeClr val="dk1"/>
                </a:solidFill>
              </a:rPr>
            </a:br>
            <a:endParaRPr lang="tl" sz="1600" dirty="0">
              <a:solidFill>
                <a:schemeClr val="dk1"/>
              </a:solidFill>
            </a:endParaRPr>
          </a:p>
          <a:p>
            <a:pPr marL="546100" lvl="0" indent="-457200" algn="l" rtl="0">
              <a:lnSpc>
                <a:spcPct val="110000"/>
              </a:lnSpc>
              <a:spcBef>
                <a:spcPts val="0"/>
              </a:spcBef>
              <a:spcAft>
                <a:spcPts val="0"/>
              </a:spcAft>
              <a:buClr>
                <a:schemeClr val="dk1"/>
              </a:buClr>
              <a:buSzPts val="2200"/>
              <a:buFont typeface="+mj-lt"/>
              <a:buAutoNum type="arabicPeriod"/>
            </a:pPr>
            <a:r>
              <a:rPr lang="tl" sz="1600" b="0" i="0" u="none" baseline="0" dirty="0">
                <a:solidFill>
                  <a:schemeClr val="dk1"/>
                </a:solidFill>
              </a:rPr>
              <a:t>Sumunod sa </a:t>
            </a:r>
            <a:r>
              <a:rPr lang="tl" sz="1600" b="1" i="0" u="none" baseline="0" dirty="0">
                <a:solidFill>
                  <a:schemeClr val="dk1"/>
                </a:solidFill>
              </a:rPr>
              <a:t>Pederal na Batas sa Mga Karapatan sa Pagboto</a:t>
            </a:r>
            <a:r>
              <a:rPr lang="tl" sz="1600" b="0" i="0" u="none" baseline="0" dirty="0">
                <a:solidFill>
                  <a:schemeClr val="dk1"/>
                </a:solidFill>
              </a:rPr>
              <a:t> </a:t>
            </a:r>
            <a:br>
              <a:rPr lang="tl" sz="1600" dirty="0">
                <a:solidFill>
                  <a:schemeClr val="dk1"/>
                </a:solidFill>
              </a:rPr>
            </a:br>
            <a:r>
              <a:rPr lang="tl" sz="1600" b="0" i="0" u="none" baseline="0" dirty="0">
                <a:solidFill>
                  <a:schemeClr val="dk1"/>
                </a:solidFill>
              </a:rPr>
              <a:t> </a:t>
            </a:r>
            <a:endParaRPr sz="1600" b="1" dirty="0">
              <a:solidFill>
                <a:schemeClr val="dk1"/>
              </a:solidFill>
            </a:endParaRPr>
          </a:p>
          <a:p>
            <a:pPr marL="520700" lvl="0" indent="-431800" algn="l" rtl="0">
              <a:lnSpc>
                <a:spcPct val="110000"/>
              </a:lnSpc>
              <a:spcBef>
                <a:spcPts val="0"/>
              </a:spcBef>
              <a:spcAft>
                <a:spcPts val="0"/>
              </a:spcAft>
              <a:buClr>
                <a:schemeClr val="dk1"/>
              </a:buClr>
              <a:buSzPts val="2200"/>
              <a:buFont typeface="+mj-lt"/>
              <a:buAutoNum type="arabicPeriod"/>
            </a:pPr>
            <a:r>
              <a:rPr lang="tl" sz="1600" i="0" u="none" baseline="0" dirty="0">
                <a:solidFill>
                  <a:schemeClr val="dk1"/>
                </a:solidFill>
              </a:rPr>
              <a:t> </a:t>
            </a:r>
            <a:r>
              <a:rPr lang="tl" sz="1600" b="1" i="0" u="none" baseline="0" dirty="0">
                <a:solidFill>
                  <a:schemeClr val="dk1"/>
                </a:solidFill>
              </a:rPr>
              <a:t>Pagkamalapit</a:t>
            </a:r>
            <a:br>
              <a:rPr lang="tl" sz="1600" dirty="0">
                <a:solidFill>
                  <a:schemeClr val="dk1"/>
                </a:solidFill>
              </a:rPr>
            </a:br>
            <a:endParaRPr sz="1600" dirty="0">
              <a:solidFill>
                <a:schemeClr val="dk1"/>
              </a:solidFill>
            </a:endParaRPr>
          </a:p>
          <a:p>
            <a:pPr marL="546100" lvl="0" indent="-457200" algn="l" rtl="0">
              <a:lnSpc>
                <a:spcPct val="110000"/>
              </a:lnSpc>
              <a:spcBef>
                <a:spcPts val="0"/>
              </a:spcBef>
              <a:spcAft>
                <a:spcPts val="0"/>
              </a:spcAft>
              <a:buClr>
                <a:schemeClr val="dk1"/>
              </a:buClr>
              <a:buSzPts val="2200"/>
              <a:buFont typeface="+mj-lt"/>
              <a:buAutoNum type="arabicPeriod"/>
            </a:pPr>
            <a:r>
              <a:rPr lang="tl" sz="1600" b="0" i="0" u="none" baseline="0" dirty="0">
                <a:solidFill>
                  <a:schemeClr val="dk1"/>
                </a:solidFill>
              </a:rPr>
              <a:t>Bawasan ang mga paghahati ng </a:t>
            </a:r>
            <a:r>
              <a:rPr lang="tl" sz="1600" b="1" i="0" u="none" baseline="0" dirty="0">
                <a:solidFill>
                  <a:schemeClr val="dk1"/>
                </a:solidFill>
              </a:rPr>
              <a:t>mga kapitbahayan</a:t>
            </a:r>
            <a:br>
              <a:rPr lang="tl" sz="1600" b="1" dirty="0">
                <a:solidFill>
                  <a:schemeClr val="dk1"/>
                </a:solidFill>
              </a:rPr>
            </a:br>
            <a:r>
              <a:rPr lang="tl" sz="1600" b="1" i="0" u="none" baseline="0" dirty="0">
                <a:solidFill>
                  <a:schemeClr val="dk1"/>
                </a:solidFill>
              </a:rPr>
              <a:t>at Komunidad ng Interes</a:t>
            </a:r>
            <a:r>
              <a:rPr lang="tl" sz="1600" b="0" i="0" u="none" baseline="0" dirty="0">
                <a:solidFill>
                  <a:schemeClr val="dk1"/>
                </a:solidFill>
              </a:rPr>
              <a:t> </a:t>
            </a:r>
            <a:br>
              <a:rPr lang="tl" sz="1600" dirty="0">
                <a:solidFill>
                  <a:schemeClr val="dk1"/>
                </a:solidFill>
              </a:rPr>
            </a:br>
            <a:r>
              <a:rPr lang="tl" sz="1600" b="0" i="0" u="none" baseline="0" dirty="0">
                <a:solidFill>
                  <a:schemeClr val="dk1"/>
                </a:solidFill>
              </a:rPr>
              <a:t> </a:t>
            </a:r>
            <a:endParaRPr sz="1600" dirty="0">
              <a:solidFill>
                <a:schemeClr val="dk1"/>
              </a:solidFill>
            </a:endParaRPr>
          </a:p>
          <a:p>
            <a:pPr marL="546100" lvl="0" indent="-457200" algn="l" rtl="0">
              <a:lnSpc>
                <a:spcPct val="110000"/>
              </a:lnSpc>
              <a:spcBef>
                <a:spcPts val="0"/>
              </a:spcBef>
              <a:buClr>
                <a:schemeClr val="dk1"/>
              </a:buClr>
              <a:buSzPts val="2200"/>
              <a:buFont typeface="+mj-lt"/>
              <a:buAutoNum type="arabicPeriod"/>
            </a:pPr>
            <a:r>
              <a:rPr lang="tl" sz="1600" b="0" i="0" u="none" baseline="0" dirty="0">
                <a:solidFill>
                  <a:schemeClr val="dk1"/>
                </a:solidFill>
              </a:rPr>
              <a:t>Bawasan ang paghahati ng </a:t>
            </a:r>
            <a:r>
              <a:rPr lang="tl" sz="1600" b="1" i="0" u="none" baseline="0" dirty="0">
                <a:solidFill>
                  <a:schemeClr val="dk1"/>
                </a:solidFill>
              </a:rPr>
              <a:t>Mga Lungsod</a:t>
            </a:r>
            <a:r>
              <a:rPr lang="tl" sz="1600" b="0" i="0" u="none" baseline="0" dirty="0">
                <a:solidFill>
                  <a:schemeClr val="dk1"/>
                </a:solidFill>
              </a:rPr>
              <a:t> </a:t>
            </a:r>
            <a:br>
              <a:rPr lang="tl" sz="1600" b="1" dirty="0">
                <a:solidFill>
                  <a:schemeClr val="dk1"/>
                </a:solidFill>
              </a:rPr>
            </a:br>
            <a:r>
              <a:rPr lang="tl" sz="1600" b="0" i="0" u="none" baseline="0" dirty="0">
                <a:solidFill>
                  <a:schemeClr val="dk1"/>
                </a:solidFill>
              </a:rPr>
              <a:t>at </a:t>
            </a:r>
            <a:r>
              <a:rPr lang="tl" sz="1600" b="1" i="0" u="none" baseline="0" dirty="0">
                <a:solidFill>
                  <a:schemeClr val="dk1"/>
                </a:solidFill>
              </a:rPr>
              <a:t>Itinalagang Lugar ng Census</a:t>
            </a:r>
            <a:br>
              <a:rPr lang="tl" sz="1600" b="1" dirty="0">
                <a:solidFill>
                  <a:schemeClr val="dk1"/>
                </a:solidFill>
              </a:rPr>
            </a:br>
            <a:endParaRPr sz="1600" b="1" dirty="0">
              <a:solidFill>
                <a:schemeClr val="dk1"/>
              </a:solidFill>
            </a:endParaRPr>
          </a:p>
          <a:p>
            <a:pPr marL="546100" lvl="0" indent="-457200" algn="l" rtl="0">
              <a:lnSpc>
                <a:spcPct val="110000"/>
              </a:lnSpc>
              <a:spcBef>
                <a:spcPts val="0"/>
              </a:spcBef>
              <a:spcAft>
                <a:spcPts val="0"/>
              </a:spcAft>
              <a:buClr>
                <a:schemeClr val="dk1"/>
              </a:buClr>
              <a:buSzPts val="2200"/>
              <a:buFont typeface="+mj-lt"/>
              <a:buAutoNum type="arabicPeriod"/>
            </a:pPr>
            <a:r>
              <a:rPr lang="tl" sz="1600" b="0" i="0" u="none" baseline="0" dirty="0">
                <a:solidFill>
                  <a:schemeClr val="dk1"/>
                </a:solidFill>
              </a:rPr>
              <a:t>Dapat ay </a:t>
            </a:r>
            <a:r>
              <a:rPr lang="tl" sz="1600" b="1" i="0" u="none" baseline="0" dirty="0">
                <a:solidFill>
                  <a:schemeClr val="dk1"/>
                </a:solidFill>
              </a:rPr>
              <a:t>madaling makilala at maintindihan</a:t>
            </a:r>
            <a:r>
              <a:rPr lang="tl" sz="1600" b="0" i="0" u="none" baseline="0" dirty="0">
                <a:solidFill>
                  <a:schemeClr val="dk1"/>
                </a:solidFill>
              </a:rPr>
              <a:t> ang mga hangganan</a:t>
            </a:r>
            <a:br>
              <a:rPr lang="tl" sz="1600" b="1" dirty="0">
                <a:solidFill>
                  <a:schemeClr val="dk1"/>
                </a:solidFill>
              </a:rPr>
            </a:br>
            <a:r>
              <a:rPr lang="tl" sz="1600" b="0" i="0" u="none" baseline="0" dirty="0">
                <a:solidFill>
                  <a:schemeClr val="dk1"/>
                </a:solidFill>
              </a:rPr>
              <a:t> </a:t>
            </a:r>
            <a:endParaRPr sz="1600" dirty="0">
              <a:solidFill>
                <a:schemeClr val="dk1"/>
              </a:solidFill>
            </a:endParaRPr>
          </a:p>
          <a:p>
            <a:pPr marL="546100" lvl="0" indent="-457200" algn="l" rtl="0">
              <a:lnSpc>
                <a:spcPct val="110000"/>
              </a:lnSpc>
              <a:spcBef>
                <a:spcPts val="0"/>
              </a:spcBef>
              <a:spcAft>
                <a:spcPts val="0"/>
              </a:spcAft>
              <a:buClr>
                <a:schemeClr val="dk1"/>
              </a:buClr>
              <a:buSzPts val="2200"/>
              <a:buFont typeface="+mj-lt"/>
              <a:buAutoNum type="arabicPeriod"/>
            </a:pPr>
            <a:r>
              <a:rPr lang="tl" sz="1600" b="0" i="0" u="none" baseline="0" dirty="0">
                <a:solidFill>
                  <a:schemeClr val="dk1"/>
                </a:solidFill>
              </a:rPr>
              <a:t>Pagkakalapit:</a:t>
            </a:r>
            <a:br>
              <a:rPr lang="tl" sz="1600" b="1" dirty="0">
                <a:solidFill>
                  <a:schemeClr val="dk1"/>
                </a:solidFill>
              </a:rPr>
            </a:br>
            <a:endParaRPr sz="1600" i="1" dirty="0">
              <a:solidFill>
                <a:schemeClr val="dk1"/>
              </a:solidFill>
            </a:endParaRPr>
          </a:p>
          <a:p>
            <a:pPr marL="546100" lvl="0" indent="-457200" algn="l" rtl="0">
              <a:lnSpc>
                <a:spcPct val="110000"/>
              </a:lnSpc>
              <a:spcBef>
                <a:spcPts val="0"/>
              </a:spcBef>
              <a:spcAft>
                <a:spcPts val="0"/>
              </a:spcAft>
              <a:buClr>
                <a:schemeClr val="dk1"/>
              </a:buClr>
              <a:buSzPts val="2200"/>
              <a:buFont typeface="+mj-lt"/>
              <a:buAutoNum type="arabicPeriod"/>
            </a:pPr>
            <a:r>
              <a:rPr lang="tl" sz="1600" b="0" i="0" u="none" baseline="0" dirty="0">
                <a:solidFill>
                  <a:schemeClr val="dk1"/>
                </a:solidFill>
              </a:rPr>
              <a:t>Huwag papabor sa o magdidiskrimina laban sa mga partidong pampulitika</a:t>
            </a:r>
          </a:p>
          <a:p>
            <a:pPr marL="88900" lvl="0" indent="0" algn="l" rtl="0">
              <a:spcBef>
                <a:spcPts val="0"/>
              </a:spcBef>
              <a:spcAft>
                <a:spcPts val="0"/>
              </a:spcAft>
              <a:buClr>
                <a:schemeClr val="dk1"/>
              </a:buClr>
              <a:buSzPts val="2200"/>
              <a:buNone/>
            </a:pPr>
            <a:endParaRPr lang="tl" sz="1800" i="1" dirty="0">
              <a:solidFill>
                <a:schemeClr val="dk1"/>
              </a:solidFill>
              <a:highlight>
                <a:schemeClr val="lt1"/>
              </a:highlight>
            </a:endParaRPr>
          </a:p>
        </p:txBody>
      </p:sp>
      <p:sp>
        <p:nvSpPr>
          <p:cNvPr id="2" name="Arrow: Right 1">
            <a:extLst>
              <a:ext uri="{FF2B5EF4-FFF2-40B4-BE49-F238E27FC236}">
                <a16:creationId xmlns:a16="http://schemas.microsoft.com/office/drawing/2014/main" id="{6CC8DE90-4ECE-4478-8B48-07574B46D966}"/>
              </a:ext>
            </a:extLst>
          </p:cNvPr>
          <p:cNvSpPr/>
          <p:nvPr/>
        </p:nvSpPr>
        <p:spPr>
          <a:xfrm>
            <a:off x="6707195" y="2359901"/>
            <a:ext cx="747709" cy="346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l"/>
          </a:p>
        </p:txBody>
      </p:sp>
      <p:sp>
        <p:nvSpPr>
          <p:cNvPr id="6" name="Arrow: Right 5">
            <a:extLst>
              <a:ext uri="{FF2B5EF4-FFF2-40B4-BE49-F238E27FC236}">
                <a16:creationId xmlns:a16="http://schemas.microsoft.com/office/drawing/2014/main" id="{8529450D-A1AB-4E2F-9B4C-24A19BE08FA5}"/>
              </a:ext>
            </a:extLst>
          </p:cNvPr>
          <p:cNvSpPr/>
          <p:nvPr/>
        </p:nvSpPr>
        <p:spPr>
          <a:xfrm>
            <a:off x="6914367" y="1803426"/>
            <a:ext cx="540537" cy="346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l"/>
          </a:p>
        </p:txBody>
      </p:sp>
      <p:sp>
        <p:nvSpPr>
          <p:cNvPr id="4" name="TextBox 3">
            <a:extLst>
              <a:ext uri="{FF2B5EF4-FFF2-40B4-BE49-F238E27FC236}">
                <a16:creationId xmlns:a16="http://schemas.microsoft.com/office/drawing/2014/main" id="{E0B3091E-D173-41CA-BE90-A3F286F2D771}"/>
              </a:ext>
            </a:extLst>
          </p:cNvPr>
          <p:cNvSpPr txBox="1"/>
          <p:nvPr/>
        </p:nvSpPr>
        <p:spPr>
          <a:xfrm>
            <a:off x="7488857" y="1561183"/>
            <a:ext cx="1503762" cy="830997"/>
          </a:xfrm>
          <a:prstGeom prst="rect">
            <a:avLst/>
          </a:prstGeom>
          <a:noFill/>
          <a:ln>
            <a:solidFill>
              <a:schemeClr val="tx1"/>
            </a:solidFill>
            <a:prstDash val="solid"/>
            <a:extLst>
              <a:ext uri="{C807C97D-BFC1-408E-A445-0C87EB9F89A2}">
                <ask:lineSketchStyleProps xmlns:ask="http://schemas.microsoft.com/office/drawing/2018/sketchyshapes" sd="1218447764">
                  <a:custGeom>
                    <a:avLst/>
                    <a:gdLst>
                      <a:gd name="connsiteX0" fmla="*/ 0 w 1886551"/>
                      <a:gd name="connsiteY0" fmla="*/ 0 h 646331"/>
                      <a:gd name="connsiteX1" fmla="*/ 452772 w 1886551"/>
                      <a:gd name="connsiteY1" fmla="*/ 0 h 646331"/>
                      <a:gd name="connsiteX2" fmla="*/ 962141 w 1886551"/>
                      <a:gd name="connsiteY2" fmla="*/ 0 h 646331"/>
                      <a:gd name="connsiteX3" fmla="*/ 1471510 w 1886551"/>
                      <a:gd name="connsiteY3" fmla="*/ 0 h 646331"/>
                      <a:gd name="connsiteX4" fmla="*/ 1886551 w 1886551"/>
                      <a:gd name="connsiteY4" fmla="*/ 0 h 646331"/>
                      <a:gd name="connsiteX5" fmla="*/ 1886551 w 1886551"/>
                      <a:gd name="connsiteY5" fmla="*/ 310239 h 646331"/>
                      <a:gd name="connsiteX6" fmla="*/ 1886551 w 1886551"/>
                      <a:gd name="connsiteY6" fmla="*/ 646331 h 646331"/>
                      <a:gd name="connsiteX7" fmla="*/ 1433779 w 1886551"/>
                      <a:gd name="connsiteY7" fmla="*/ 646331 h 646331"/>
                      <a:gd name="connsiteX8" fmla="*/ 924410 w 1886551"/>
                      <a:gd name="connsiteY8" fmla="*/ 646331 h 646331"/>
                      <a:gd name="connsiteX9" fmla="*/ 415041 w 1886551"/>
                      <a:gd name="connsiteY9" fmla="*/ 646331 h 646331"/>
                      <a:gd name="connsiteX10" fmla="*/ 0 w 1886551"/>
                      <a:gd name="connsiteY10" fmla="*/ 646331 h 646331"/>
                      <a:gd name="connsiteX11" fmla="*/ 0 w 1886551"/>
                      <a:gd name="connsiteY11" fmla="*/ 336092 h 646331"/>
                      <a:gd name="connsiteX12" fmla="*/ 0 w 1886551"/>
                      <a:gd name="connsiteY12" fmla="*/ 0 h 646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86551" h="646331" extrusionOk="0">
                        <a:moveTo>
                          <a:pt x="0" y="0"/>
                        </a:moveTo>
                        <a:cubicBezTo>
                          <a:pt x="140784" y="-7664"/>
                          <a:pt x="354578" y="22345"/>
                          <a:pt x="452772" y="0"/>
                        </a:cubicBezTo>
                        <a:cubicBezTo>
                          <a:pt x="550966" y="-22345"/>
                          <a:pt x="823442" y="15837"/>
                          <a:pt x="962141" y="0"/>
                        </a:cubicBezTo>
                        <a:cubicBezTo>
                          <a:pt x="1100840" y="-15837"/>
                          <a:pt x="1316932" y="20682"/>
                          <a:pt x="1471510" y="0"/>
                        </a:cubicBezTo>
                        <a:cubicBezTo>
                          <a:pt x="1626088" y="-20682"/>
                          <a:pt x="1802684" y="43515"/>
                          <a:pt x="1886551" y="0"/>
                        </a:cubicBezTo>
                        <a:cubicBezTo>
                          <a:pt x="1897972" y="109505"/>
                          <a:pt x="1849994" y="231696"/>
                          <a:pt x="1886551" y="310239"/>
                        </a:cubicBezTo>
                        <a:cubicBezTo>
                          <a:pt x="1923108" y="388782"/>
                          <a:pt x="1875962" y="518584"/>
                          <a:pt x="1886551" y="646331"/>
                        </a:cubicBezTo>
                        <a:cubicBezTo>
                          <a:pt x="1702561" y="664005"/>
                          <a:pt x="1639358" y="641325"/>
                          <a:pt x="1433779" y="646331"/>
                        </a:cubicBezTo>
                        <a:cubicBezTo>
                          <a:pt x="1228200" y="651337"/>
                          <a:pt x="1145954" y="633441"/>
                          <a:pt x="924410" y="646331"/>
                        </a:cubicBezTo>
                        <a:cubicBezTo>
                          <a:pt x="702866" y="659221"/>
                          <a:pt x="531125" y="643163"/>
                          <a:pt x="415041" y="646331"/>
                        </a:cubicBezTo>
                        <a:cubicBezTo>
                          <a:pt x="298957" y="649499"/>
                          <a:pt x="124479" y="621197"/>
                          <a:pt x="0" y="646331"/>
                        </a:cubicBezTo>
                        <a:cubicBezTo>
                          <a:pt x="-1782" y="519241"/>
                          <a:pt x="2689" y="461720"/>
                          <a:pt x="0" y="336092"/>
                        </a:cubicBezTo>
                        <a:cubicBezTo>
                          <a:pt x="-2689" y="210464"/>
                          <a:pt x="2666" y="75665"/>
                          <a:pt x="0" y="0"/>
                        </a:cubicBezTo>
                        <a:close/>
                      </a:path>
                    </a:pathLst>
                  </a:custGeom>
                  <ask:type>
                    <ask:lineSketchNone/>
                  </ask:type>
                </ask:lineSketchStyleProps>
              </a:ext>
            </a:extLst>
          </a:ln>
        </p:spPr>
        <p:txBody>
          <a:bodyPr wrap="square" rtlCol="0">
            <a:spAutoFit/>
          </a:bodyPr>
          <a:lstStyle/>
          <a:p>
            <a:pPr algn="ctr" rtl="0"/>
            <a:r>
              <a:rPr lang="tl" sz="1600" b="0" i="0" u="sng" baseline="0" dirty="0"/>
              <a:t>Kabuuang Populasyon </a:t>
            </a:r>
          </a:p>
          <a:p>
            <a:pPr algn="ctr" rtl="0"/>
            <a:r>
              <a:rPr lang="tl" sz="1600" b="0" i="0" u="none" baseline="0" dirty="0"/>
              <a:t>5 Distrito </a:t>
            </a:r>
          </a:p>
        </p:txBody>
      </p:sp>
      <p:sp>
        <p:nvSpPr>
          <p:cNvPr id="5" name="TextBox 4">
            <a:extLst>
              <a:ext uri="{FF2B5EF4-FFF2-40B4-BE49-F238E27FC236}">
                <a16:creationId xmlns:a16="http://schemas.microsoft.com/office/drawing/2014/main" id="{B7A199DC-567F-4480-B911-E9EE5E98C71F}"/>
              </a:ext>
            </a:extLst>
          </p:cNvPr>
          <p:cNvSpPr txBox="1"/>
          <p:nvPr/>
        </p:nvSpPr>
        <p:spPr>
          <a:xfrm>
            <a:off x="7488857" y="2438016"/>
            <a:ext cx="1499534" cy="1077218"/>
          </a:xfrm>
          <a:prstGeom prst="rect">
            <a:avLst/>
          </a:prstGeom>
          <a:noFill/>
          <a:ln>
            <a:solidFill>
              <a:schemeClr val="tx1"/>
            </a:solidFill>
            <a:extLst>
              <a:ext uri="{C807C97D-BFC1-408E-A445-0C87EB9F89A2}">
                <ask:lineSketchStyleProps xmlns:ask="http://schemas.microsoft.com/office/drawing/2018/sketchyshapes">
                  <ask:type>
                    <ask:lineSketchNone/>
                  </ask:type>
                </ask:lineSketchStyleProps>
              </a:ext>
            </a:extLst>
          </a:ln>
        </p:spPr>
        <p:txBody>
          <a:bodyPr wrap="square" rtlCol="0">
            <a:spAutoFit/>
          </a:bodyPr>
          <a:lstStyle/>
          <a:p>
            <a:pPr algn="l" rtl="0"/>
            <a:r>
              <a:rPr lang="tl" sz="1600" b="0" i="0" u="none" baseline="0" dirty="0"/>
              <a:t>Protektahan ang mga minorya ng lahi at wika</a:t>
            </a:r>
          </a:p>
        </p:txBody>
      </p:sp>
      <p:sp>
        <p:nvSpPr>
          <p:cNvPr id="10" name="TextBox 9">
            <a:extLst>
              <a:ext uri="{FF2B5EF4-FFF2-40B4-BE49-F238E27FC236}">
                <a16:creationId xmlns:a16="http://schemas.microsoft.com/office/drawing/2014/main" id="{71D8DF18-638D-49C7-BC22-89F295F0DD28}"/>
              </a:ext>
            </a:extLst>
          </p:cNvPr>
          <p:cNvSpPr txBox="1"/>
          <p:nvPr/>
        </p:nvSpPr>
        <p:spPr>
          <a:xfrm>
            <a:off x="5895802" y="3556802"/>
            <a:ext cx="3099616" cy="830997"/>
          </a:xfrm>
          <a:prstGeom prst="rect">
            <a:avLst/>
          </a:prstGeom>
          <a:noFill/>
          <a:ln>
            <a:solidFill>
              <a:schemeClr val="tx1"/>
            </a:solidFill>
            <a:extLst>
              <a:ext uri="{C807C97D-BFC1-408E-A445-0C87EB9F89A2}">
                <ask:lineSketchStyleProps xmlns:ask="http://schemas.microsoft.com/office/drawing/2018/sketchyshapes">
                  <ask:type>
                    <ask:lineSketchNone/>
                  </ask:type>
                </ask:lineSketchStyleProps>
              </a:ext>
            </a:extLst>
          </a:ln>
        </p:spPr>
        <p:txBody>
          <a:bodyPr wrap="square" rtlCol="0">
            <a:spAutoFit/>
          </a:bodyPr>
          <a:lstStyle/>
          <a:p>
            <a:pPr algn="l" rtl="0"/>
            <a:r>
              <a:rPr lang="tl" sz="1600" b="0" i="0" u="none" baseline="0" dirty="0"/>
              <a:t>Hindi maaaring isama sa COI ang mga partidong pampulitika, kandidato o nanunungkulan</a:t>
            </a:r>
          </a:p>
        </p:txBody>
      </p:sp>
      <p:sp>
        <p:nvSpPr>
          <p:cNvPr id="11" name="Arrow: Right 10">
            <a:extLst>
              <a:ext uri="{FF2B5EF4-FFF2-40B4-BE49-F238E27FC236}">
                <a16:creationId xmlns:a16="http://schemas.microsoft.com/office/drawing/2014/main" id="{DD819BEC-EE4D-46ED-B03E-4BC072106800}"/>
              </a:ext>
            </a:extLst>
          </p:cNvPr>
          <p:cNvSpPr/>
          <p:nvPr/>
        </p:nvSpPr>
        <p:spPr>
          <a:xfrm>
            <a:off x="3331924" y="3675833"/>
            <a:ext cx="2511467" cy="346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l"/>
          </a:p>
        </p:txBody>
      </p:sp>
      <p:sp>
        <p:nvSpPr>
          <p:cNvPr id="12" name="Arrow: Right 11">
            <a:extLst>
              <a:ext uri="{FF2B5EF4-FFF2-40B4-BE49-F238E27FC236}">
                <a16:creationId xmlns:a16="http://schemas.microsoft.com/office/drawing/2014/main" id="{D78095C7-80DD-411A-9B4A-10959A89FCAC}"/>
              </a:ext>
            </a:extLst>
          </p:cNvPr>
          <p:cNvSpPr/>
          <p:nvPr/>
        </p:nvSpPr>
        <p:spPr>
          <a:xfrm>
            <a:off x="2331481" y="2881863"/>
            <a:ext cx="904775" cy="346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l"/>
          </a:p>
        </p:txBody>
      </p:sp>
      <p:sp>
        <p:nvSpPr>
          <p:cNvPr id="13" name="TextBox 12">
            <a:extLst>
              <a:ext uri="{FF2B5EF4-FFF2-40B4-BE49-F238E27FC236}">
                <a16:creationId xmlns:a16="http://schemas.microsoft.com/office/drawing/2014/main" id="{2A57C947-4189-4CA9-8336-FD6CE555C5DB}"/>
              </a:ext>
            </a:extLst>
          </p:cNvPr>
          <p:cNvSpPr txBox="1"/>
          <p:nvPr/>
        </p:nvSpPr>
        <p:spPr>
          <a:xfrm>
            <a:off x="3300073" y="2762729"/>
            <a:ext cx="2803170" cy="584775"/>
          </a:xfrm>
          <a:prstGeom prst="rect">
            <a:avLst/>
          </a:prstGeom>
          <a:noFill/>
          <a:ln>
            <a:solidFill>
              <a:schemeClr val="tx1"/>
            </a:solidFill>
            <a:extLst>
              <a:ext uri="{C807C97D-BFC1-408E-A445-0C87EB9F89A2}">
                <ask:lineSketchStyleProps xmlns:ask="http://schemas.microsoft.com/office/drawing/2018/sketchyshapes">
                  <ask:type>
                    <ask:lineSketchNone/>
                  </ask:type>
                </ask:lineSketchStyleProps>
              </a:ext>
            </a:extLst>
          </a:ln>
        </p:spPr>
        <p:txBody>
          <a:bodyPr wrap="square" rtlCol="0">
            <a:spAutoFit/>
          </a:bodyPr>
          <a:lstStyle/>
          <a:p>
            <a:pPr algn="l" rtl="0"/>
            <a:r>
              <a:rPr lang="tl" sz="1600" b="0" i="1" u="none" baseline="0" dirty="0">
                <a:solidFill>
                  <a:schemeClr val="dk1"/>
                </a:solidFill>
              </a:rPr>
              <a:t>lahat ng bahagi ng distrito ay dapat na magkatabi</a:t>
            </a:r>
            <a:endParaRPr lang="tl" sz="1600" dirty="0"/>
          </a:p>
        </p:txBody>
      </p:sp>
      <p:sp>
        <p:nvSpPr>
          <p:cNvPr id="15" name="TextBox 14">
            <a:extLst>
              <a:ext uri="{FF2B5EF4-FFF2-40B4-BE49-F238E27FC236}">
                <a16:creationId xmlns:a16="http://schemas.microsoft.com/office/drawing/2014/main" id="{6A2FE7F9-315E-4FF7-8E25-33DB73B4F615}"/>
              </a:ext>
            </a:extLst>
          </p:cNvPr>
          <p:cNvSpPr txBox="1"/>
          <p:nvPr/>
        </p:nvSpPr>
        <p:spPr>
          <a:xfrm>
            <a:off x="8056888" y="6074667"/>
            <a:ext cx="938530" cy="584775"/>
          </a:xfrm>
          <a:prstGeom prst="rect">
            <a:avLst/>
          </a:prstGeom>
          <a:noFill/>
          <a:ln>
            <a:solidFill>
              <a:schemeClr val="tx1"/>
            </a:solidFill>
            <a:prstDash val="solid"/>
            <a:extLst>
              <a:ext uri="{C807C97D-BFC1-408E-A445-0C87EB9F89A2}">
                <ask:lineSketchStyleProps xmlns:ask="http://schemas.microsoft.com/office/drawing/2018/sketchyshapes" sd="1218447764">
                  <a:custGeom>
                    <a:avLst/>
                    <a:gdLst>
                      <a:gd name="connsiteX0" fmla="*/ 0 w 1886551"/>
                      <a:gd name="connsiteY0" fmla="*/ 0 h 646331"/>
                      <a:gd name="connsiteX1" fmla="*/ 452772 w 1886551"/>
                      <a:gd name="connsiteY1" fmla="*/ 0 h 646331"/>
                      <a:gd name="connsiteX2" fmla="*/ 962141 w 1886551"/>
                      <a:gd name="connsiteY2" fmla="*/ 0 h 646331"/>
                      <a:gd name="connsiteX3" fmla="*/ 1471510 w 1886551"/>
                      <a:gd name="connsiteY3" fmla="*/ 0 h 646331"/>
                      <a:gd name="connsiteX4" fmla="*/ 1886551 w 1886551"/>
                      <a:gd name="connsiteY4" fmla="*/ 0 h 646331"/>
                      <a:gd name="connsiteX5" fmla="*/ 1886551 w 1886551"/>
                      <a:gd name="connsiteY5" fmla="*/ 310239 h 646331"/>
                      <a:gd name="connsiteX6" fmla="*/ 1886551 w 1886551"/>
                      <a:gd name="connsiteY6" fmla="*/ 646331 h 646331"/>
                      <a:gd name="connsiteX7" fmla="*/ 1433779 w 1886551"/>
                      <a:gd name="connsiteY7" fmla="*/ 646331 h 646331"/>
                      <a:gd name="connsiteX8" fmla="*/ 924410 w 1886551"/>
                      <a:gd name="connsiteY8" fmla="*/ 646331 h 646331"/>
                      <a:gd name="connsiteX9" fmla="*/ 415041 w 1886551"/>
                      <a:gd name="connsiteY9" fmla="*/ 646331 h 646331"/>
                      <a:gd name="connsiteX10" fmla="*/ 0 w 1886551"/>
                      <a:gd name="connsiteY10" fmla="*/ 646331 h 646331"/>
                      <a:gd name="connsiteX11" fmla="*/ 0 w 1886551"/>
                      <a:gd name="connsiteY11" fmla="*/ 336092 h 646331"/>
                      <a:gd name="connsiteX12" fmla="*/ 0 w 1886551"/>
                      <a:gd name="connsiteY12" fmla="*/ 0 h 646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86551" h="646331" extrusionOk="0">
                        <a:moveTo>
                          <a:pt x="0" y="0"/>
                        </a:moveTo>
                        <a:cubicBezTo>
                          <a:pt x="140784" y="-7664"/>
                          <a:pt x="354578" y="22345"/>
                          <a:pt x="452772" y="0"/>
                        </a:cubicBezTo>
                        <a:cubicBezTo>
                          <a:pt x="550966" y="-22345"/>
                          <a:pt x="823442" y="15837"/>
                          <a:pt x="962141" y="0"/>
                        </a:cubicBezTo>
                        <a:cubicBezTo>
                          <a:pt x="1100840" y="-15837"/>
                          <a:pt x="1316932" y="20682"/>
                          <a:pt x="1471510" y="0"/>
                        </a:cubicBezTo>
                        <a:cubicBezTo>
                          <a:pt x="1626088" y="-20682"/>
                          <a:pt x="1802684" y="43515"/>
                          <a:pt x="1886551" y="0"/>
                        </a:cubicBezTo>
                        <a:cubicBezTo>
                          <a:pt x="1897972" y="109505"/>
                          <a:pt x="1849994" y="231696"/>
                          <a:pt x="1886551" y="310239"/>
                        </a:cubicBezTo>
                        <a:cubicBezTo>
                          <a:pt x="1923108" y="388782"/>
                          <a:pt x="1875962" y="518584"/>
                          <a:pt x="1886551" y="646331"/>
                        </a:cubicBezTo>
                        <a:cubicBezTo>
                          <a:pt x="1702561" y="664005"/>
                          <a:pt x="1639358" y="641325"/>
                          <a:pt x="1433779" y="646331"/>
                        </a:cubicBezTo>
                        <a:cubicBezTo>
                          <a:pt x="1228200" y="651337"/>
                          <a:pt x="1145954" y="633441"/>
                          <a:pt x="924410" y="646331"/>
                        </a:cubicBezTo>
                        <a:cubicBezTo>
                          <a:pt x="702866" y="659221"/>
                          <a:pt x="531125" y="643163"/>
                          <a:pt x="415041" y="646331"/>
                        </a:cubicBezTo>
                        <a:cubicBezTo>
                          <a:pt x="298957" y="649499"/>
                          <a:pt x="124479" y="621197"/>
                          <a:pt x="0" y="646331"/>
                        </a:cubicBezTo>
                        <a:cubicBezTo>
                          <a:pt x="-1782" y="519241"/>
                          <a:pt x="2689" y="461720"/>
                          <a:pt x="0" y="336092"/>
                        </a:cubicBezTo>
                        <a:cubicBezTo>
                          <a:pt x="-2689" y="210464"/>
                          <a:pt x="2666" y="75665"/>
                          <a:pt x="0" y="0"/>
                        </a:cubicBezTo>
                        <a:close/>
                      </a:path>
                    </a:pathLst>
                  </a:custGeom>
                  <ask:type>
                    <ask:lineSketchNone/>
                  </ask:type>
                </ask:lineSketchStyleProps>
              </a:ext>
            </a:extLst>
          </a:ln>
        </p:spPr>
        <p:txBody>
          <a:bodyPr wrap="square" rtlCol="0">
            <a:spAutoFit/>
          </a:bodyPr>
          <a:lstStyle/>
          <a:p>
            <a:pPr algn="ctr" rtl="0"/>
            <a:r>
              <a:rPr lang="tl" sz="1600" b="0" i="0" u="sng" baseline="0" dirty="0"/>
              <a:t>Walang politika!</a:t>
            </a:r>
            <a:endParaRPr lang="tl" sz="1600" dirty="0"/>
          </a:p>
        </p:txBody>
      </p:sp>
      <p:sp>
        <p:nvSpPr>
          <p:cNvPr id="17" name="Arrow: Right 16">
            <a:extLst>
              <a:ext uri="{FF2B5EF4-FFF2-40B4-BE49-F238E27FC236}">
                <a16:creationId xmlns:a16="http://schemas.microsoft.com/office/drawing/2014/main" id="{28A4148A-BEDE-4AA2-8D43-A2102E1F99D7}"/>
              </a:ext>
            </a:extLst>
          </p:cNvPr>
          <p:cNvSpPr/>
          <p:nvPr/>
        </p:nvSpPr>
        <p:spPr>
          <a:xfrm>
            <a:off x="3985096" y="4475583"/>
            <a:ext cx="904775" cy="346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l"/>
          </a:p>
        </p:txBody>
      </p:sp>
      <p:sp>
        <p:nvSpPr>
          <p:cNvPr id="18" name="TextBox 17">
            <a:extLst>
              <a:ext uri="{FF2B5EF4-FFF2-40B4-BE49-F238E27FC236}">
                <a16:creationId xmlns:a16="http://schemas.microsoft.com/office/drawing/2014/main" id="{85717CEC-0825-40DF-ACC7-B5AA6096D896}"/>
              </a:ext>
            </a:extLst>
          </p:cNvPr>
          <p:cNvSpPr txBox="1"/>
          <p:nvPr/>
        </p:nvSpPr>
        <p:spPr>
          <a:xfrm>
            <a:off x="4914923" y="4468832"/>
            <a:ext cx="4072721" cy="338554"/>
          </a:xfrm>
          <a:prstGeom prst="rect">
            <a:avLst/>
          </a:prstGeom>
          <a:noFill/>
          <a:ln>
            <a:solidFill>
              <a:schemeClr val="tx1"/>
            </a:solidFill>
            <a:extLst>
              <a:ext uri="{C807C97D-BFC1-408E-A445-0C87EB9F89A2}">
                <ask:lineSketchStyleProps xmlns:ask="http://schemas.microsoft.com/office/drawing/2018/sketchyshapes">
                  <ask:type>
                    <ask:lineSketchNone/>
                  </ask:type>
                </ask:lineSketchStyleProps>
              </a:ext>
            </a:extLst>
          </a:ln>
        </p:spPr>
        <p:txBody>
          <a:bodyPr wrap="square" rtlCol="0">
            <a:spAutoFit/>
          </a:bodyPr>
          <a:lstStyle/>
          <a:p>
            <a:pPr algn="l" rtl="0"/>
            <a:r>
              <a:rPr lang="tl" sz="1600" b="0" i="0" u="none" baseline="0" dirty="0"/>
              <a:t>CDP = mga hindi pinagsamang komunidad</a:t>
            </a:r>
            <a:endParaRPr lang="tl" sz="1600" dirty="0"/>
          </a:p>
        </p:txBody>
      </p:sp>
      <p:sp>
        <p:nvSpPr>
          <p:cNvPr id="19" name="TextBox 18">
            <a:extLst>
              <a:ext uri="{FF2B5EF4-FFF2-40B4-BE49-F238E27FC236}">
                <a16:creationId xmlns:a16="http://schemas.microsoft.com/office/drawing/2014/main" id="{66EBD526-C47E-4CF4-91FB-14551B474771}"/>
              </a:ext>
            </a:extLst>
          </p:cNvPr>
          <p:cNvSpPr txBox="1"/>
          <p:nvPr/>
        </p:nvSpPr>
        <p:spPr>
          <a:xfrm>
            <a:off x="2552650" y="5446137"/>
            <a:ext cx="3650095" cy="584775"/>
          </a:xfrm>
          <a:prstGeom prst="rect">
            <a:avLst/>
          </a:prstGeom>
          <a:noFill/>
          <a:ln>
            <a:solidFill>
              <a:schemeClr val="tx1"/>
            </a:solidFill>
            <a:extLst>
              <a:ext uri="{C807C97D-BFC1-408E-A445-0C87EB9F89A2}">
                <ask:lineSketchStyleProps xmlns:ask="http://schemas.microsoft.com/office/drawing/2018/sketchyshapes">
                  <ask:type>
                    <ask:lineSketchNone/>
                  </ask:type>
                </ask:lineSketchStyleProps>
              </a:ext>
            </a:extLst>
          </a:ln>
        </p:spPr>
        <p:txBody>
          <a:bodyPr wrap="square" rtlCol="0">
            <a:spAutoFit/>
          </a:bodyPr>
          <a:lstStyle/>
          <a:p>
            <a:pPr algn="l" rtl="0"/>
            <a:r>
              <a:rPr lang="tl" sz="1600" b="0" i="0" u="none" baseline="0" dirty="0"/>
              <a:t>Huwag laktawan ang isang lugar para sa nasa mas malayong populasyon.  </a:t>
            </a:r>
          </a:p>
        </p:txBody>
      </p:sp>
      <p:sp>
        <p:nvSpPr>
          <p:cNvPr id="20" name="TextBox 19">
            <a:extLst>
              <a:ext uri="{FF2B5EF4-FFF2-40B4-BE49-F238E27FC236}">
                <a16:creationId xmlns:a16="http://schemas.microsoft.com/office/drawing/2014/main" id="{A6557A32-1B55-4862-BA4E-316D70A6F363}"/>
              </a:ext>
            </a:extLst>
          </p:cNvPr>
          <p:cNvSpPr txBox="1"/>
          <p:nvPr/>
        </p:nvSpPr>
        <p:spPr>
          <a:xfrm>
            <a:off x="6226876" y="5436054"/>
            <a:ext cx="2768542" cy="584775"/>
          </a:xfrm>
          <a:prstGeom prst="rect">
            <a:avLst/>
          </a:prstGeom>
          <a:noFill/>
          <a:ln>
            <a:solidFill>
              <a:schemeClr val="tx1"/>
            </a:solidFill>
            <a:extLst>
              <a:ext uri="{C807C97D-BFC1-408E-A445-0C87EB9F89A2}">
                <ask:lineSketchStyleProps xmlns:ask="http://schemas.microsoft.com/office/drawing/2018/sketchyshapes">
                  <ask:type>
                    <ask:lineSketchNone/>
                  </ask:type>
                </ask:lineSketchStyleProps>
              </a:ext>
            </a:extLst>
          </a:ln>
        </p:spPr>
        <p:txBody>
          <a:bodyPr wrap="square" rtlCol="0">
            <a:spAutoFit/>
          </a:bodyPr>
          <a:lstStyle/>
          <a:p>
            <a:pPr algn="l" rtl="0"/>
            <a:r>
              <a:rPr lang="tl" sz="1600" b="0" i="1" u="none" baseline="0" dirty="0">
                <a:solidFill>
                  <a:schemeClr val="dk1"/>
                </a:solidFill>
              </a:rPr>
              <a:t>Kung hindi ito sumasalungat sa naunang pamantayan</a:t>
            </a:r>
            <a:endParaRPr lang="tl" sz="1600" dirty="0"/>
          </a:p>
        </p:txBody>
      </p:sp>
      <p:sp>
        <p:nvSpPr>
          <p:cNvPr id="22" name="Arrow: Right 5">
            <a:extLst>
              <a:ext uri="{FF2B5EF4-FFF2-40B4-BE49-F238E27FC236}">
                <a16:creationId xmlns:a16="http://schemas.microsoft.com/office/drawing/2014/main" id="{8529450D-A1AB-4E2F-9B4C-24A19BE08FA5}"/>
              </a:ext>
            </a:extLst>
          </p:cNvPr>
          <p:cNvSpPr/>
          <p:nvPr/>
        </p:nvSpPr>
        <p:spPr>
          <a:xfrm>
            <a:off x="2111317" y="5560713"/>
            <a:ext cx="354572" cy="346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l"/>
          </a:p>
        </p:txBody>
      </p:sp>
      <p:sp>
        <p:nvSpPr>
          <p:cNvPr id="23" name="Arrow: Right 5">
            <a:extLst>
              <a:ext uri="{FF2B5EF4-FFF2-40B4-BE49-F238E27FC236}">
                <a16:creationId xmlns:a16="http://schemas.microsoft.com/office/drawing/2014/main" id="{8529450D-A1AB-4E2F-9B4C-24A19BE08FA5}"/>
              </a:ext>
            </a:extLst>
          </p:cNvPr>
          <p:cNvSpPr/>
          <p:nvPr/>
        </p:nvSpPr>
        <p:spPr>
          <a:xfrm>
            <a:off x="7590773" y="6111945"/>
            <a:ext cx="409864" cy="346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l"/>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4" grpId="0" animBg="1"/>
      <p:bldP spid="5" grpId="0" animBg="1"/>
      <p:bldP spid="10" grpId="0" animBg="1"/>
      <p:bldP spid="11" grpId="0" animBg="1"/>
      <p:bldP spid="12" grpId="0" animBg="1"/>
      <p:bldP spid="13" grpId="0" animBg="1"/>
      <p:bldP spid="15" grpId="0" animBg="1"/>
      <p:bldP spid="17" grpId="0" animBg="1"/>
      <p:bldP spid="18" grpId="0" animBg="1"/>
      <p:bldP spid="19" grpId="0" animBg="1"/>
      <p:bldP spid="20" grpId="0" animBg="1"/>
      <p:bldP spid="22" grpId="0" animBg="1"/>
      <p:bldP spid="2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85"/>
        <p:cNvGrpSpPr/>
        <p:nvPr/>
      </p:nvGrpSpPr>
      <p:grpSpPr>
        <a:xfrm>
          <a:off x="0" y="0"/>
          <a:ext cx="0" cy="0"/>
          <a:chOff x="0" y="0"/>
          <a:chExt cx="0" cy="0"/>
        </a:xfrm>
      </p:grpSpPr>
      <p:sp>
        <p:nvSpPr>
          <p:cNvPr id="387" name="Google Shape;387;p19"/>
          <p:cNvSpPr txBox="1">
            <a:spLocks noGrp="1"/>
          </p:cNvSpPr>
          <p:nvPr>
            <p:ph type="body" idx="1"/>
          </p:nvPr>
        </p:nvSpPr>
        <p:spPr>
          <a:xfrm>
            <a:off x="212833" y="1948994"/>
            <a:ext cx="4785052" cy="3590411"/>
          </a:xfrm>
          <a:prstGeom prst="rect">
            <a:avLst/>
          </a:prstGeom>
          <a:noFill/>
          <a:ln>
            <a:noFill/>
          </a:ln>
        </p:spPr>
        <p:txBody>
          <a:bodyPr spcFirstLastPara="1" wrap="square" lIns="91425" tIns="45700" rIns="91425" bIns="45700" anchor="t" anchorCtr="0">
            <a:normAutofit/>
          </a:bodyPr>
          <a:lstStyle/>
          <a:p>
            <a:pPr marL="274320" lvl="0" indent="-269875" algn="l" rtl="0">
              <a:lnSpc>
                <a:spcPct val="100000"/>
              </a:lnSpc>
              <a:spcBef>
                <a:spcPts val="520"/>
              </a:spcBef>
              <a:spcAft>
                <a:spcPts val="0"/>
              </a:spcAft>
              <a:buClr>
                <a:schemeClr val="accent2"/>
              </a:buClr>
              <a:buSzPts val="2400"/>
              <a:buChar char="➢"/>
            </a:pPr>
            <a:r>
              <a:rPr lang="tl" sz="2400" b="1" i="0" u="none" baseline="0" dirty="0">
                <a:solidFill>
                  <a:schemeClr val="dk1"/>
                </a:solidFill>
              </a:rPr>
              <a:t>Mga interes sa ekonomiya:  </a:t>
            </a:r>
            <a:endParaRPr sz="2400" b="1" dirty="0">
              <a:solidFill>
                <a:schemeClr val="dk1"/>
              </a:solidFill>
            </a:endParaRPr>
          </a:p>
          <a:p>
            <a:pPr marL="640080" lvl="1" indent="-269748" algn="l" rtl="0">
              <a:lnSpc>
                <a:spcPct val="100000"/>
              </a:lnSpc>
              <a:spcBef>
                <a:spcPts val="480"/>
              </a:spcBef>
              <a:spcAft>
                <a:spcPts val="0"/>
              </a:spcAft>
              <a:buClr>
                <a:schemeClr val="dk1"/>
              </a:buClr>
              <a:buSzPts val="2400"/>
              <a:buChar char="○"/>
            </a:pPr>
            <a:r>
              <a:rPr lang="tl" sz="1900" b="0" i="1" u="none" spc="-30" baseline="0" dirty="0">
                <a:solidFill>
                  <a:schemeClr val="dk1"/>
                </a:solidFill>
              </a:rPr>
              <a:t>Kasalukuyang sitwasyon</a:t>
            </a:r>
            <a:r>
              <a:rPr lang="tl" sz="1900" b="0" i="0" u="none" spc="-30" baseline="0" dirty="0">
                <a:solidFill>
                  <a:schemeClr val="dk1"/>
                </a:solidFill>
              </a:rPr>
              <a:t> - karaniwang mga oportunidad sa pagtatrabaho o pang-ekonomiya (o ang kawalan nito). </a:t>
            </a:r>
            <a:endParaRPr sz="1900" spc="-30" dirty="0">
              <a:solidFill>
                <a:schemeClr val="dk1"/>
              </a:solidFill>
            </a:endParaRPr>
          </a:p>
          <a:p>
            <a:pPr marL="640080" lvl="1" indent="-269748" algn="l" rtl="0">
              <a:lnSpc>
                <a:spcPct val="100000"/>
              </a:lnSpc>
              <a:spcBef>
                <a:spcPts val="480"/>
              </a:spcBef>
              <a:spcAft>
                <a:spcPts val="0"/>
              </a:spcAft>
              <a:buClr>
                <a:schemeClr val="dk1"/>
              </a:buClr>
              <a:buSzPts val="2400"/>
              <a:buChar char="○"/>
            </a:pPr>
            <a:r>
              <a:rPr lang="tl" sz="1900" b="0" i="1" u="none" spc="-30" baseline="0" dirty="0">
                <a:solidFill>
                  <a:schemeClr val="dk1"/>
                </a:solidFill>
              </a:rPr>
              <a:t>Mga Layunin</a:t>
            </a:r>
            <a:r>
              <a:rPr lang="tl" sz="1900" b="0" i="0" u="none" spc="-30" baseline="0" dirty="0">
                <a:solidFill>
                  <a:schemeClr val="dk1"/>
                </a:solidFill>
              </a:rPr>
              <a:t> - pagpapalawak ng mga portunidad, pag-unlad, pagdadala ng mga trabaho at negosyo, atbp.</a:t>
            </a:r>
            <a:endParaRPr sz="1900" spc="-30" dirty="0">
              <a:solidFill>
                <a:schemeClr val="dk1"/>
              </a:solidFill>
            </a:endParaRPr>
          </a:p>
        </p:txBody>
      </p:sp>
      <p:sp>
        <p:nvSpPr>
          <p:cNvPr id="388" name="Google Shape;388;p19"/>
          <p:cNvSpPr txBox="1">
            <a:spLocks noGrp="1"/>
          </p:cNvSpPr>
          <p:nvPr>
            <p:ph type="body" idx="2"/>
          </p:nvPr>
        </p:nvSpPr>
        <p:spPr>
          <a:xfrm>
            <a:off x="4773544" y="1971554"/>
            <a:ext cx="4159469" cy="3450296"/>
          </a:xfrm>
          <a:prstGeom prst="rect">
            <a:avLst/>
          </a:prstGeom>
          <a:noFill/>
          <a:ln>
            <a:noFill/>
          </a:ln>
        </p:spPr>
        <p:txBody>
          <a:bodyPr spcFirstLastPara="1" wrap="square" lIns="91425" tIns="45700" rIns="91425" bIns="45700" anchor="t" anchorCtr="0">
            <a:normAutofit/>
          </a:bodyPr>
          <a:lstStyle/>
          <a:p>
            <a:pPr marL="342900" lvl="0" indent="-342900" algn="l" rtl="0">
              <a:lnSpc>
                <a:spcPct val="100000"/>
              </a:lnSpc>
              <a:spcBef>
                <a:spcPts val="520"/>
              </a:spcBef>
              <a:spcAft>
                <a:spcPts val="0"/>
              </a:spcAft>
              <a:buClr>
                <a:schemeClr val="accent2"/>
              </a:buClr>
              <a:buSzPts val="2400"/>
              <a:buChar char="➢"/>
            </a:pPr>
            <a:r>
              <a:rPr lang="tl" sz="2400" b="1" i="0" u="none" baseline="0" dirty="0">
                <a:solidFill>
                  <a:schemeClr val="dk1"/>
                </a:solidFill>
              </a:rPr>
              <a:t>Mga interes sa lipunan:  </a:t>
            </a:r>
          </a:p>
          <a:p>
            <a:pPr marL="669925" lvl="1" indent="-409257" algn="l" rtl="0">
              <a:lnSpc>
                <a:spcPct val="100000"/>
              </a:lnSpc>
              <a:spcBef>
                <a:spcPts val="480"/>
              </a:spcBef>
              <a:spcAft>
                <a:spcPts val="0"/>
              </a:spcAft>
              <a:buClr>
                <a:schemeClr val="dk1"/>
              </a:buClr>
              <a:buSzPts val="2400"/>
              <a:buChar char="○"/>
            </a:pPr>
            <a:r>
              <a:rPr lang="tl" sz="1900" b="0" i="1" u="none" baseline="0" dirty="0">
                <a:solidFill>
                  <a:schemeClr val="dk1"/>
                </a:solidFill>
              </a:rPr>
              <a:t>Kasalukuyan</a:t>
            </a:r>
            <a:r>
              <a:rPr lang="tl" sz="1900" b="0" i="0" u="none" baseline="0" dirty="0">
                <a:solidFill>
                  <a:schemeClr val="dk1"/>
                </a:solidFill>
              </a:rPr>
              <a:t> - mga paaralan, kultura, transportasyon, parke</a:t>
            </a:r>
          </a:p>
          <a:p>
            <a:pPr marL="669925" lvl="1" indent="-409257" algn="l" rtl="0">
              <a:lnSpc>
                <a:spcPct val="100000"/>
              </a:lnSpc>
              <a:spcBef>
                <a:spcPts val="480"/>
              </a:spcBef>
              <a:spcAft>
                <a:spcPts val="0"/>
              </a:spcAft>
              <a:buClr>
                <a:schemeClr val="dk1"/>
              </a:buClr>
              <a:buSzPts val="2400"/>
              <a:buChar char="○"/>
            </a:pPr>
            <a:r>
              <a:rPr lang="tl" sz="1900" b="0" i="1" u="none" baseline="0" dirty="0">
                <a:solidFill>
                  <a:schemeClr val="dk1"/>
                </a:solidFill>
              </a:rPr>
              <a:t>Mga Layunin</a:t>
            </a:r>
            <a:r>
              <a:rPr lang="tl" sz="1900" b="0" i="0" u="none" baseline="0" dirty="0">
                <a:solidFill>
                  <a:schemeClr val="dk1"/>
                </a:solidFill>
              </a:rPr>
              <a:t> - pagpapabuti ng mga oportunidad sa libangan o kaligtasan ng publiko, atbp.</a:t>
            </a:r>
            <a:endParaRPr sz="1900" dirty="0">
              <a:solidFill>
                <a:schemeClr val="dk1"/>
              </a:solidFill>
            </a:endParaRPr>
          </a:p>
        </p:txBody>
      </p:sp>
      <p:sp>
        <p:nvSpPr>
          <p:cNvPr id="389" name="Google Shape;389;p19"/>
          <p:cNvSpPr txBox="1">
            <a:spLocks noGrp="1"/>
          </p:cNvSpPr>
          <p:nvPr>
            <p:ph type="sldNum" idx="12"/>
          </p:nvPr>
        </p:nvSpPr>
        <p:spPr>
          <a:xfrm>
            <a:off x="7924800" y="6356350"/>
            <a:ext cx="762000" cy="365100"/>
          </a:xfrm>
          <a:prstGeom prst="rect">
            <a:avLst/>
          </a:prstGeom>
          <a:noFill/>
          <a:ln>
            <a:noFill/>
          </a:ln>
        </p:spPr>
        <p:txBody>
          <a:bodyPr spcFirstLastPara="1" wrap="square" lIns="0" tIns="0" rIns="0" bIns="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a:t>7</a:t>
            </a:fld>
            <a:endParaRPr dirty="0"/>
          </a:p>
        </p:txBody>
      </p:sp>
      <p:sp>
        <p:nvSpPr>
          <p:cNvPr id="5" name="Rectangle 4">
            <a:extLst>
              <a:ext uri="{FF2B5EF4-FFF2-40B4-BE49-F238E27FC236}">
                <a16:creationId xmlns:a16="http://schemas.microsoft.com/office/drawing/2014/main" id="{029702FF-E6F5-4D8D-BCB6-3F100A2965FC}"/>
              </a:ext>
            </a:extLst>
          </p:cNvPr>
          <p:cNvSpPr/>
          <p:nvPr/>
        </p:nvSpPr>
        <p:spPr>
          <a:xfrm>
            <a:off x="376436" y="1285838"/>
            <a:ext cx="8301789" cy="400110"/>
          </a:xfrm>
          <a:prstGeom prst="rect">
            <a:avLst/>
          </a:prstGeom>
        </p:spPr>
        <p:txBody>
          <a:bodyPr wrap="square">
            <a:spAutoFit/>
          </a:bodyPr>
          <a:lstStyle/>
          <a:p>
            <a:pPr marL="342900" indent="-342900" algn="l" rtl="0">
              <a:spcBef>
                <a:spcPts val="1000"/>
              </a:spcBef>
              <a:buFont typeface="Wingdings" panose="05000000000000000000" pitchFamily="2" charset="2"/>
              <a:buChar char="v"/>
            </a:pPr>
            <a:r>
              <a:rPr lang="tl" sz="2000" b="0" i="0" u="none" baseline="0" dirty="0">
                <a:solidFill>
                  <a:schemeClr val="dk1"/>
                </a:solidFill>
              </a:rPr>
              <a:t>Isang heograpikong lugar na binubuo ng mga residente na mayroong magkatulad na </a:t>
            </a:r>
            <a:r>
              <a:rPr lang="tl" sz="2000" b="0" i="0" u="none" baseline="0" dirty="0">
                <a:solidFill>
                  <a:schemeClr val="dk1"/>
                </a:solidFill>
                <a:extLst>
                  <a:ext uri="http://customooxmlschemas.google.com/">
                    <go:slidesCustomData xmlns:lc="http://schemas.openxmlformats.org/drawingml/2006/lockedCanva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mga interes</a:t>
            </a:r>
          </a:p>
        </p:txBody>
      </p:sp>
      <p:sp>
        <p:nvSpPr>
          <p:cNvPr id="10" name="Google Shape;378;p17">
            <a:extLst>
              <a:ext uri="{FF2B5EF4-FFF2-40B4-BE49-F238E27FC236}">
                <a16:creationId xmlns:a16="http://schemas.microsoft.com/office/drawing/2014/main" id="{7659792B-E3DD-4B94-9F0E-2A6388C9B963}"/>
              </a:ext>
            </a:extLst>
          </p:cNvPr>
          <p:cNvSpPr txBox="1">
            <a:spLocks noGrp="1"/>
          </p:cNvSpPr>
          <p:nvPr>
            <p:ph type="title"/>
          </p:nvPr>
        </p:nvSpPr>
        <p:spPr>
          <a:xfrm>
            <a:off x="457198" y="92734"/>
            <a:ext cx="8329167" cy="1143000"/>
          </a:xfrm>
          <a:prstGeom prst="rect">
            <a:avLst/>
          </a:prstGeom>
          <a:noFill/>
          <a:ln>
            <a:noFill/>
          </a:ln>
        </p:spPr>
        <p:txBody>
          <a:bodyPr spcFirstLastPara="1" wrap="square" lIns="0" tIns="45700" rIns="0" bIns="0" anchor="b" anchorCtr="0">
            <a:noAutofit/>
          </a:bodyPr>
          <a:lstStyle/>
          <a:p>
            <a:pPr marL="0" lvl="0" indent="0" algn="l" rtl="0">
              <a:lnSpc>
                <a:spcPct val="100000"/>
              </a:lnSpc>
              <a:spcBef>
                <a:spcPts val="0"/>
              </a:spcBef>
              <a:spcAft>
                <a:spcPts val="0"/>
              </a:spcAft>
              <a:buClr>
                <a:schemeClr val="dk1"/>
              </a:buClr>
              <a:buSzPts val="3600"/>
              <a:buFont typeface="Arial"/>
              <a:buNone/>
            </a:pPr>
            <a:r>
              <a:rPr lang="tl" sz="3300" b="0" i="1" u="none" baseline="0" dirty="0">
                <a:solidFill>
                  <a:schemeClr val="dk1"/>
                </a:solidFill>
              </a:rPr>
              <a:t>Ano ang isang Komunidad ng Interes? (COI)</a:t>
            </a:r>
            <a:endParaRPr sz="3300" i="1" dirty="0"/>
          </a:p>
        </p:txBody>
      </p:sp>
      <p:sp>
        <p:nvSpPr>
          <p:cNvPr id="7" name="Rectangle 6">
            <a:extLst>
              <a:ext uri="{FF2B5EF4-FFF2-40B4-BE49-F238E27FC236}">
                <a16:creationId xmlns:a16="http://schemas.microsoft.com/office/drawing/2014/main" id="{37517492-711D-4BF2-AA66-4006D3214362}"/>
              </a:ext>
            </a:extLst>
          </p:cNvPr>
          <p:cNvSpPr/>
          <p:nvPr/>
        </p:nvSpPr>
        <p:spPr>
          <a:xfrm>
            <a:off x="212833" y="4711991"/>
            <a:ext cx="8686801" cy="2035429"/>
          </a:xfrm>
          <a:prstGeom prst="rect">
            <a:avLst/>
          </a:prstGeom>
          <a:ln>
            <a:solidFill>
              <a:srgbClr val="0070C0"/>
            </a:solidFill>
          </a:ln>
        </p:spPr>
        <p:txBody>
          <a:bodyPr wrap="square">
            <a:spAutoFit/>
          </a:bodyPr>
          <a:lstStyle/>
          <a:p>
            <a:pPr marL="347345" lvl="0" indent="-342900" algn="l" rtl="0">
              <a:spcBef>
                <a:spcPts val="520"/>
              </a:spcBef>
              <a:buSzPts val="2400"/>
              <a:buFont typeface="Arial" panose="020B0604020202020204" pitchFamily="34" charset="0"/>
              <a:buChar char="•"/>
            </a:pPr>
            <a:r>
              <a:rPr lang="tl" sz="2800" b="1" i="0" u="none" spc="-70" baseline="0" dirty="0">
                <a:solidFill>
                  <a:schemeClr val="dk1"/>
                </a:solidFill>
              </a:rPr>
              <a:t>Ilarawan kung ano ang tumutukoy sa inyong COI:</a:t>
            </a:r>
            <a:endParaRPr lang="tl" sz="2800" b="1" spc="-70" dirty="0"/>
          </a:p>
          <a:p>
            <a:pPr marL="680847" lvl="1" indent="-342900" algn="l" rtl="0">
              <a:spcBef>
                <a:spcPts val="520"/>
              </a:spcBef>
              <a:buClr>
                <a:schemeClr val="accent3"/>
              </a:buClr>
              <a:buSzPts val="2400"/>
              <a:buFont typeface="Arial" panose="020B0604020202020204" pitchFamily="34" charset="0"/>
              <a:buChar char="•"/>
            </a:pPr>
            <a:r>
              <a:rPr lang="tl" sz="2400" b="0" i="0" u="none" spc="-70" baseline="0" dirty="0">
                <a:solidFill>
                  <a:schemeClr val="tx1"/>
                </a:solidFill>
              </a:rPr>
              <a:t>Ano ang nagbubuklod sa inyong komunidad?</a:t>
            </a:r>
          </a:p>
          <a:p>
            <a:pPr marL="713232" lvl="1" indent="-342900" algn="l" rtl="0">
              <a:lnSpc>
                <a:spcPct val="80000"/>
              </a:lnSpc>
              <a:spcBef>
                <a:spcPts val="480"/>
              </a:spcBef>
              <a:buSzPts val="2400"/>
              <a:buFont typeface="Arial" panose="020B0604020202020204" pitchFamily="34" charset="0"/>
              <a:buChar char="•"/>
            </a:pPr>
            <a:r>
              <a:rPr lang="tl" sz="2400" b="0" i="0" u="none" spc="-70" baseline="0" dirty="0">
                <a:solidFill>
                  <a:schemeClr val="tx1"/>
                </a:solidFill>
              </a:rPr>
              <a:t>Ano ang inyong misyon o pagkakapareho?</a:t>
            </a:r>
          </a:p>
          <a:p>
            <a:pPr marL="713232" lvl="1" indent="-342900" algn="l" rtl="0">
              <a:lnSpc>
                <a:spcPct val="80000"/>
              </a:lnSpc>
              <a:spcBef>
                <a:spcPts val="480"/>
              </a:spcBef>
              <a:buSzPts val="2400"/>
              <a:buFont typeface="Arial" panose="020B0604020202020204" pitchFamily="34" charset="0"/>
              <a:buChar char="•"/>
            </a:pPr>
            <a:r>
              <a:rPr lang="tl" sz="2400" b="0" i="0" u="none" spc="-70" baseline="0" dirty="0">
                <a:solidFill>
                  <a:schemeClr val="tx1"/>
                </a:solidFill>
              </a:rPr>
              <a:t>Ano ang inyong mga karaniwang layunin?</a:t>
            </a:r>
          </a:p>
          <a:p>
            <a:pPr marL="713232" lvl="1" indent="-342900" algn="l" rtl="0">
              <a:lnSpc>
                <a:spcPct val="80000"/>
              </a:lnSpc>
              <a:spcBef>
                <a:spcPts val="480"/>
              </a:spcBef>
              <a:buSzPts val="2400"/>
              <a:buFont typeface="Arial" panose="020B0604020202020204" pitchFamily="34" charset="0"/>
              <a:buChar char="•"/>
            </a:pPr>
            <a:r>
              <a:rPr lang="tl" sz="2400" b="0" i="0" u="none" spc="-70" baseline="0" dirty="0">
                <a:solidFill>
                  <a:schemeClr val="tx1"/>
                </a:solidFill>
              </a:rPr>
              <a:t>Ano ang naiiba sa labas ng mga hangganan ng inyong COI?</a:t>
            </a:r>
          </a:p>
        </p:txBody>
      </p:sp>
      <p:pic>
        <p:nvPicPr>
          <p:cNvPr id="6" name="Graphic 5" descr="Cycle with people">
            <a:extLst>
              <a:ext uri="{FF2B5EF4-FFF2-40B4-BE49-F238E27FC236}">
                <a16:creationId xmlns:a16="http://schemas.microsoft.com/office/drawing/2014/main" id="{150A752A-D3B0-4B71-AD50-FD589569FEE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33139" y="5010411"/>
            <a:ext cx="1553227" cy="1553227"/>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57"/>
        <p:cNvGrpSpPr/>
        <p:nvPr/>
      </p:nvGrpSpPr>
      <p:grpSpPr>
        <a:xfrm>
          <a:off x="0" y="0"/>
          <a:ext cx="0" cy="0"/>
          <a:chOff x="0" y="0"/>
          <a:chExt cx="0" cy="0"/>
        </a:xfrm>
      </p:grpSpPr>
      <p:sp>
        <p:nvSpPr>
          <p:cNvPr id="458" name="Google Shape;458;ge5d4919941_2_5"/>
          <p:cNvSpPr txBox="1">
            <a:spLocks noGrp="1"/>
          </p:cNvSpPr>
          <p:nvPr>
            <p:ph type="title"/>
          </p:nvPr>
        </p:nvSpPr>
        <p:spPr>
          <a:xfrm>
            <a:off x="467150" y="921795"/>
            <a:ext cx="8229600" cy="700500"/>
          </a:xfrm>
          <a:prstGeom prst="rect">
            <a:avLst/>
          </a:prstGeom>
          <a:noFill/>
          <a:ln>
            <a:noFill/>
          </a:ln>
        </p:spPr>
        <p:txBody>
          <a:bodyPr spcFirstLastPara="1" wrap="square" lIns="0" tIns="45700" rIns="0" bIns="0" anchor="b" anchorCtr="0">
            <a:normAutofit fontScale="90000"/>
          </a:bodyPr>
          <a:lstStyle/>
          <a:p>
            <a:pPr lvl="0" algn="l" rtl="0">
              <a:lnSpc>
                <a:spcPct val="80000"/>
              </a:lnSpc>
              <a:buClr>
                <a:schemeClr val="dk1"/>
              </a:buClr>
              <a:buSzPts val="5400"/>
            </a:pPr>
            <a:r>
              <a:rPr lang="tl" sz="3400" b="0" i="1" u="none" baseline="0" dirty="0">
                <a:solidFill>
                  <a:schemeClr val="dk1"/>
                </a:solidFill>
              </a:rPr>
              <a:t>Talatakdaan ng Muling Pagdidistrito ng Alameda County</a:t>
            </a:r>
            <a:endParaRPr sz="3400" i="1" dirty="0">
              <a:solidFill>
                <a:schemeClr val="dk1"/>
              </a:solidFill>
            </a:endParaRPr>
          </a:p>
        </p:txBody>
      </p:sp>
      <p:sp>
        <p:nvSpPr>
          <p:cNvPr id="460" name="Google Shape;460;ge5d4919941_2_5"/>
          <p:cNvSpPr txBox="1">
            <a:spLocks noGrp="1"/>
          </p:cNvSpPr>
          <p:nvPr>
            <p:ph type="sldNum" idx="12"/>
          </p:nvPr>
        </p:nvSpPr>
        <p:spPr>
          <a:xfrm>
            <a:off x="7924800" y="6356350"/>
            <a:ext cx="762000" cy="365100"/>
          </a:xfrm>
          <a:prstGeom prst="rect">
            <a:avLst/>
          </a:prstGeom>
          <a:noFill/>
          <a:ln>
            <a:noFill/>
          </a:ln>
        </p:spPr>
        <p:txBody>
          <a:bodyPr spcFirstLastPara="1" wrap="square" lIns="0" tIns="0" rIns="0" bIns="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a:t>8</a:t>
            </a:fld>
            <a:endParaRPr dirty="0"/>
          </a:p>
        </p:txBody>
      </p:sp>
      <p:pic>
        <p:nvPicPr>
          <p:cNvPr id="6" name="Graphic 5" descr="Daily calendar">
            <a:extLst>
              <a:ext uri="{FF2B5EF4-FFF2-40B4-BE49-F238E27FC236}">
                <a16:creationId xmlns:a16="http://schemas.microsoft.com/office/drawing/2014/main" id="{7F6D9D9A-8CBE-47F2-9DB6-CDACD014DBB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848600" y="707895"/>
            <a:ext cx="914400" cy="914400"/>
          </a:xfrm>
          <a:prstGeom prst="rect">
            <a:avLst/>
          </a:prstGeom>
        </p:spPr>
      </p:pic>
      <p:graphicFrame>
        <p:nvGraphicFramePr>
          <p:cNvPr id="2" name="Table 2">
            <a:extLst>
              <a:ext uri="{FF2B5EF4-FFF2-40B4-BE49-F238E27FC236}">
                <a16:creationId xmlns:a16="http://schemas.microsoft.com/office/drawing/2014/main" id="{F3B6C8DE-433B-4319-A38A-F51380658925}"/>
              </a:ext>
            </a:extLst>
          </p:cNvPr>
          <p:cNvGraphicFramePr>
            <a:graphicFrameLocks noGrp="1"/>
          </p:cNvGraphicFramePr>
          <p:nvPr>
            <p:extLst>
              <p:ext uri="{D42A27DB-BD31-4B8C-83A1-F6EECF244321}">
                <p14:modId xmlns:p14="http://schemas.microsoft.com/office/powerpoint/2010/main" val="4163627848"/>
              </p:ext>
            </p:extLst>
          </p:nvPr>
        </p:nvGraphicFramePr>
        <p:xfrm>
          <a:off x="275421" y="1738081"/>
          <a:ext cx="8681292" cy="4968240"/>
        </p:xfrm>
        <a:graphic>
          <a:graphicData uri="http://schemas.openxmlformats.org/drawingml/2006/table">
            <a:tbl>
              <a:tblPr firstRow="1" bandRow="1">
                <a:tableStyleId>{5C22544A-7EE6-4342-B048-85BDC9FD1C3A}</a:tableStyleId>
              </a:tblPr>
              <a:tblGrid>
                <a:gridCol w="3599349">
                  <a:extLst>
                    <a:ext uri="{9D8B030D-6E8A-4147-A177-3AD203B41FA5}">
                      <a16:colId xmlns:a16="http://schemas.microsoft.com/office/drawing/2014/main" val="2944683401"/>
                    </a:ext>
                  </a:extLst>
                </a:gridCol>
                <a:gridCol w="5081943">
                  <a:extLst>
                    <a:ext uri="{9D8B030D-6E8A-4147-A177-3AD203B41FA5}">
                      <a16:colId xmlns:a16="http://schemas.microsoft.com/office/drawing/2014/main" val="3822379023"/>
                    </a:ext>
                  </a:extLst>
                </a:gridCol>
              </a:tblGrid>
              <a:tr h="879493">
                <a:tc gridSpan="2">
                  <a:txBody>
                    <a:bodyPr/>
                    <a:lstStyle/>
                    <a:p>
                      <a:pPr algn="ctr" rtl="0"/>
                      <a:endParaRPr lang="tl" sz="1600" b="1" dirty="0">
                        <a:solidFill>
                          <a:schemeClr val="tx1"/>
                        </a:solidFill>
                      </a:endParaRPr>
                    </a:p>
                    <a:p>
                      <a:pPr algn="ctr" rtl="0"/>
                      <a:r>
                        <a:rPr lang="tl" sz="1800" b="1" i="0" u="none" baseline="0">
                          <a:solidFill>
                            <a:schemeClr val="tx1"/>
                          </a:solidFill>
                        </a:rPr>
                        <a:t>Ang lahat ng mga pulong ay kasalukuyang nakaplanong isagawa nang birtwal sa https://bos.acgov.org/broadcast/</a:t>
                      </a:r>
                    </a:p>
                    <a:p>
                      <a:endParaRPr lang="tl" sz="1200" b="1" dirty="0">
                        <a:solidFill>
                          <a:schemeClr val="tx1"/>
                        </a:solidFill>
                      </a:endParaRPr>
                    </a:p>
                  </a:txBody>
                  <a:tcPr>
                    <a:solidFill>
                      <a:schemeClr val="accent1">
                        <a:lumMod val="20000"/>
                        <a:lumOff val="80000"/>
                      </a:schemeClr>
                    </a:solidFill>
                  </a:tcPr>
                </a:tc>
                <a:tc hMerge="1">
                  <a:txBody>
                    <a:bodyPr/>
                    <a:lstStyle/>
                    <a:p>
                      <a:endParaRPr lang="tl" dirty="0"/>
                    </a:p>
                  </a:txBody>
                  <a:tcPr/>
                </a:tc>
                <a:extLst>
                  <a:ext uri="{0D108BD9-81ED-4DB2-BD59-A6C34878D82A}">
                    <a16:rowId xmlns:a16="http://schemas.microsoft.com/office/drawing/2014/main" val="1002687777"/>
                  </a:ext>
                </a:extLst>
              </a:tr>
              <a:tr h="629441">
                <a:tc>
                  <a:txBody>
                    <a:bodyPr/>
                    <a:lstStyle/>
                    <a:p>
                      <a:pPr algn="l" rtl="0"/>
                      <a:r>
                        <a:rPr lang="tl" sz="1800" b="1" i="0" u="none" baseline="0"/>
                        <a:t>Mga Pagpupulong ng Pampublikong Saloobin </a:t>
                      </a:r>
                    </a:p>
                  </a:txBody>
                  <a:tcPr/>
                </a:tc>
                <a:tc>
                  <a:txBody>
                    <a:bodyPr/>
                    <a:lstStyle/>
                    <a:p>
                      <a:pPr algn="l" rtl="0"/>
                      <a:r>
                        <a:rPr lang="tl" sz="1600" b="0" i="0" u="none" baseline="0"/>
                        <a:t>Martes 9/21 ng 6 pm </a:t>
                      </a:r>
                    </a:p>
                    <a:p>
                      <a:pPr algn="l" rtl="0"/>
                      <a:r>
                        <a:rPr lang="tl" sz="1600" b="0" i="0" u="none" baseline="0"/>
                        <a:t>Martes 10/12 ng 12 pm</a:t>
                      </a:r>
                    </a:p>
                  </a:txBody>
                  <a:tcPr/>
                </a:tc>
                <a:extLst>
                  <a:ext uri="{0D108BD9-81ED-4DB2-BD59-A6C34878D82A}">
                    <a16:rowId xmlns:a16="http://schemas.microsoft.com/office/drawing/2014/main" val="318916175"/>
                  </a:ext>
                </a:extLst>
              </a:tr>
              <a:tr h="629441">
                <a:tc>
                  <a:txBody>
                    <a:bodyPr/>
                    <a:lstStyle/>
                    <a:p>
                      <a:pPr algn="l" rtl="0"/>
                      <a:r>
                        <a:rPr lang="tl" sz="1800" b="1" i="0" u="none" baseline="0"/>
                        <a:t>Pulong upang Iguhit ang Mga Draft na Mapa</a:t>
                      </a:r>
                    </a:p>
                  </a:txBody>
                  <a:tcPr/>
                </a:tc>
                <a:tc>
                  <a:txBody>
                    <a:bodyPr/>
                    <a:lstStyle/>
                    <a:p>
                      <a:pPr algn="l" rtl="0"/>
                      <a:r>
                        <a:rPr lang="tl" sz="1600" b="0" i="0" u="none" baseline="0"/>
                        <a:t>Martes 10/26 ng 6 pm</a:t>
                      </a:r>
                    </a:p>
                  </a:txBody>
                  <a:tcPr/>
                </a:tc>
                <a:extLst>
                  <a:ext uri="{0D108BD9-81ED-4DB2-BD59-A6C34878D82A}">
                    <a16:rowId xmlns:a16="http://schemas.microsoft.com/office/drawing/2014/main" val="3861642885"/>
                  </a:ext>
                </a:extLst>
              </a:tr>
              <a:tr h="707765">
                <a:tc>
                  <a:txBody>
                    <a:bodyPr/>
                    <a:lstStyle/>
                    <a:p>
                      <a:pPr algn="l" rtl="0"/>
                      <a:r>
                        <a:rPr lang="tl" sz="1800" b="1" i="0" u="none" baseline="0"/>
                        <a:t>Mga Pulong ng Pagpuna sa Draft na Mapa</a:t>
                      </a:r>
                    </a:p>
                  </a:txBody>
                  <a:tcPr/>
                </a:tc>
                <a:tc>
                  <a:txBody>
                    <a:bodyPr/>
                    <a:lstStyle/>
                    <a:p>
                      <a:pPr algn="l" rtl="0"/>
                      <a:r>
                        <a:rPr lang="tl" sz="1600" b="0" i="0" u="none" baseline="0"/>
                        <a:t>Martes 11/2 ng 6 pm</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tl" sz="1600" b="0" i="0" u="none" baseline="0"/>
                        <a:t>Huwebes 11/4 ng 6 pm</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tl" sz="1600" b="0" i="0" u="none" baseline="0"/>
                        <a:t>Martes 11/16 ng 6 pm</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tl" sz="1600" b="0" i="0" u="none" baseline="0"/>
                        <a:t>Martes 11/23 ng 6 pm</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tl" sz="1600" b="0" i="0" u="none" baseline="0"/>
                        <a:t>Huwebes 12/2 ng 6 pm</a:t>
                      </a:r>
                    </a:p>
                    <a:p>
                      <a:pPr algn="l" rtl="0"/>
                      <a:endParaRPr lang="tl" sz="1600" dirty="0"/>
                    </a:p>
                  </a:txBody>
                  <a:tcPr/>
                </a:tc>
                <a:extLst>
                  <a:ext uri="{0D108BD9-81ED-4DB2-BD59-A6C34878D82A}">
                    <a16:rowId xmlns:a16="http://schemas.microsoft.com/office/drawing/2014/main" val="4031084086"/>
                  </a:ext>
                </a:extLst>
              </a:tr>
              <a:tr h="629441">
                <a:tc>
                  <a:txBody>
                    <a:bodyPr/>
                    <a:lstStyle/>
                    <a:p>
                      <a:pPr algn="l" rtl="0"/>
                      <a:r>
                        <a:rPr lang="tl" sz="1800" b="1" i="0" u="none" baseline="0"/>
                        <a:t>Pagpapatibay ng Pinal na Mga Distrito </a:t>
                      </a:r>
                    </a:p>
                  </a:txBody>
                  <a:tcPr/>
                </a:tc>
                <a:tc>
                  <a:txBody>
                    <a:bodyPr/>
                    <a:lstStyle/>
                    <a:p>
                      <a:pPr algn="l" rtl="0"/>
                      <a:r>
                        <a:rPr lang="tl" sz="1600" b="0" i="0" u="none" baseline="0" dirty="0"/>
                        <a:t>Unang pagbasa: Martes, Disyembre 7 ng 12 ng tanghali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tl" sz="1600" b="0" i="0" u="none" baseline="0" dirty="0"/>
                        <a:t>Pangalawang pagbasa: Martes, Disyembre 14 ng 12 ng tanghali </a:t>
                      </a:r>
                      <a:endParaRPr lang="tl" sz="1600" dirty="0"/>
                    </a:p>
                  </a:txBody>
                  <a:tcPr/>
                </a:tc>
                <a:extLst>
                  <a:ext uri="{0D108BD9-81ED-4DB2-BD59-A6C34878D82A}">
                    <a16:rowId xmlns:a16="http://schemas.microsoft.com/office/drawing/2014/main" val="1042492755"/>
                  </a:ext>
                </a:extLst>
              </a:tr>
            </a:tbl>
          </a:graphicData>
        </a:graphic>
      </p:graphicFrame>
    </p:spTree>
    <p:extLst>
      <p:ext uri="{BB962C8B-B14F-4D97-AF65-F5344CB8AC3E}">
        <p14:creationId xmlns:p14="http://schemas.microsoft.com/office/powerpoint/2010/main" val="2172767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65"/>
        <p:cNvGrpSpPr/>
        <p:nvPr/>
      </p:nvGrpSpPr>
      <p:grpSpPr>
        <a:xfrm>
          <a:off x="0" y="0"/>
          <a:ext cx="0" cy="0"/>
          <a:chOff x="0" y="0"/>
          <a:chExt cx="0" cy="0"/>
        </a:xfrm>
      </p:grpSpPr>
      <p:sp>
        <p:nvSpPr>
          <p:cNvPr id="466" name="Google Shape;466;p22"/>
          <p:cNvSpPr txBox="1">
            <a:spLocks noGrp="1"/>
          </p:cNvSpPr>
          <p:nvPr>
            <p:ph type="title"/>
          </p:nvPr>
        </p:nvSpPr>
        <p:spPr>
          <a:xfrm>
            <a:off x="965898" y="920206"/>
            <a:ext cx="5004148" cy="743712"/>
          </a:xfrm>
          <a:prstGeom prst="rect">
            <a:avLst/>
          </a:prstGeom>
          <a:noFill/>
          <a:ln>
            <a:noFill/>
          </a:ln>
        </p:spPr>
        <p:txBody>
          <a:bodyPr spcFirstLastPara="1" wrap="square" lIns="0" tIns="45700" rIns="0" bIns="0" anchor="b" anchorCtr="0">
            <a:noAutofit/>
          </a:bodyPr>
          <a:lstStyle/>
          <a:p>
            <a:pPr marL="0" lvl="0" indent="0" algn="ctr" rtl="0">
              <a:lnSpc>
                <a:spcPct val="100000"/>
              </a:lnSpc>
              <a:spcBef>
                <a:spcPts val="0"/>
              </a:spcBef>
              <a:spcAft>
                <a:spcPts val="0"/>
              </a:spcAft>
              <a:buClr>
                <a:schemeClr val="dk1"/>
              </a:buClr>
              <a:buSzPts val="4000"/>
              <a:buFont typeface="Arial"/>
              <a:buNone/>
            </a:pPr>
            <a:r>
              <a:rPr lang="tl" sz="3200" b="0" i="1" u="none" baseline="0" dirty="0">
                <a:solidFill>
                  <a:schemeClr val="dk1"/>
                </a:solidFill>
              </a:rPr>
              <a:t>Bakit kailangang ninyong </a:t>
            </a:r>
            <a:br>
              <a:rPr lang="es-US" sz="3200" b="0" i="1" u="none" baseline="0" dirty="0">
                <a:solidFill>
                  <a:schemeClr val="dk1"/>
                </a:solidFill>
              </a:rPr>
            </a:br>
            <a:r>
              <a:rPr lang="tl" sz="3200" b="0" i="1" u="none" baseline="0" dirty="0">
                <a:solidFill>
                  <a:schemeClr val="dk1"/>
                </a:solidFill>
              </a:rPr>
              <a:t>lumahok?</a:t>
            </a:r>
            <a:endParaRPr sz="3200" i="1" dirty="0"/>
          </a:p>
        </p:txBody>
      </p:sp>
      <p:sp>
        <p:nvSpPr>
          <p:cNvPr id="467" name="Google Shape;467;p22"/>
          <p:cNvSpPr txBox="1">
            <a:spLocks noGrp="1"/>
          </p:cNvSpPr>
          <p:nvPr>
            <p:ph type="body" idx="1"/>
          </p:nvPr>
        </p:nvSpPr>
        <p:spPr>
          <a:xfrm>
            <a:off x="1141261" y="2089857"/>
            <a:ext cx="7918807" cy="4785970"/>
          </a:xfrm>
          <a:prstGeom prst="rect">
            <a:avLst/>
          </a:prstGeom>
          <a:noFill/>
          <a:ln>
            <a:noFill/>
          </a:ln>
        </p:spPr>
        <p:txBody>
          <a:bodyPr spcFirstLastPara="1" wrap="square" lIns="91425" tIns="45700" rIns="91425" bIns="45700" anchor="t" anchorCtr="0">
            <a:normAutofit fontScale="92500" lnSpcReduction="10000"/>
          </a:bodyPr>
          <a:lstStyle/>
          <a:p>
            <a:pPr marL="0" lvl="0" indent="0" algn="l" rtl="0">
              <a:lnSpc>
                <a:spcPct val="90000"/>
              </a:lnSpc>
              <a:spcBef>
                <a:spcPts val="0"/>
              </a:spcBef>
              <a:spcAft>
                <a:spcPts val="0"/>
              </a:spcAft>
              <a:buClr>
                <a:schemeClr val="accent2"/>
              </a:buClr>
              <a:buSzPts val="2280"/>
              <a:buNone/>
            </a:pPr>
            <a:r>
              <a:rPr lang="tl" sz="2400" b="0" i="0" u="none" baseline="0" dirty="0">
                <a:solidFill>
                  <a:schemeClr val="dk1"/>
                </a:solidFill>
              </a:rPr>
              <a:t>Upang masiguro na alam namin ang tungkol sa inyong Komunidad ng Interes.</a:t>
            </a:r>
            <a:br>
              <a:rPr lang="tl" sz="2400" dirty="0">
                <a:solidFill>
                  <a:schemeClr val="dk1"/>
                </a:solidFill>
              </a:rPr>
            </a:br>
            <a:endParaRPr dirty="0"/>
          </a:p>
          <a:p>
            <a:pPr marL="0" lvl="0" indent="0" algn="l" rtl="0">
              <a:lnSpc>
                <a:spcPct val="90000"/>
              </a:lnSpc>
              <a:spcBef>
                <a:spcPts val="480"/>
              </a:spcBef>
              <a:spcAft>
                <a:spcPts val="0"/>
              </a:spcAft>
              <a:buClr>
                <a:schemeClr val="accent2"/>
              </a:buClr>
              <a:buSzPts val="2280"/>
              <a:buNone/>
            </a:pPr>
            <a:r>
              <a:rPr lang="tl" sz="2400" b="0" i="0" u="none" baseline="0" dirty="0">
                <a:solidFill>
                  <a:schemeClr val="dk1"/>
                </a:solidFill>
              </a:rPr>
              <a:t>Upang bigyan ang inyong komunidad ng isang boses at siguruhin na mayroon itong pantay na pag-access sa prosesong politikal. </a:t>
            </a:r>
            <a:br>
              <a:rPr lang="tl" sz="2400" dirty="0">
                <a:solidFill>
                  <a:schemeClr val="dk1"/>
                </a:solidFill>
              </a:rPr>
            </a:br>
            <a:endParaRPr dirty="0"/>
          </a:p>
          <a:p>
            <a:pPr marL="0" lvl="0" indent="0" algn="l" rtl="0">
              <a:lnSpc>
                <a:spcPct val="90000"/>
              </a:lnSpc>
              <a:spcBef>
                <a:spcPts val="480"/>
              </a:spcBef>
              <a:spcAft>
                <a:spcPts val="0"/>
              </a:spcAft>
              <a:buClr>
                <a:schemeClr val="accent2"/>
              </a:buClr>
              <a:buSzPts val="2280"/>
              <a:buNone/>
            </a:pPr>
            <a:r>
              <a:rPr lang="tl" sz="2400" b="0" i="0" u="none" baseline="0" dirty="0">
                <a:solidFill>
                  <a:schemeClr val="dk1"/>
                </a:solidFill>
              </a:rPr>
              <a:t>Upang hikayatin ang mga mamamayan na magparehistro, bumoto, at manatiling nakikibahagi sa politika. </a:t>
            </a:r>
            <a:br>
              <a:rPr lang="tl" sz="2400" dirty="0">
                <a:solidFill>
                  <a:schemeClr val="dk1"/>
                </a:solidFill>
              </a:rPr>
            </a:br>
            <a:endParaRPr dirty="0"/>
          </a:p>
          <a:p>
            <a:pPr marL="0" lvl="0" indent="0" algn="l" rtl="0">
              <a:lnSpc>
                <a:spcPct val="90000"/>
              </a:lnSpc>
              <a:spcBef>
                <a:spcPts val="480"/>
              </a:spcBef>
              <a:spcAft>
                <a:spcPts val="0"/>
              </a:spcAft>
              <a:buClr>
                <a:schemeClr val="accent2"/>
              </a:buClr>
              <a:buSzPts val="2280"/>
              <a:buNone/>
            </a:pPr>
            <a:r>
              <a:rPr lang="tl" sz="2400" b="0" i="0" u="none" baseline="0" dirty="0">
                <a:solidFill>
                  <a:schemeClr val="dk1"/>
                </a:solidFill>
              </a:rPr>
              <a:t>Upang matulungang hubugin ang isang plano sa muling pagdidistrito na nagbibigay sa mga komunidad ng isang makabuluhang oportunidad upang ihalal ang mga kandidato na kumakatawan sa kanilang mga interes sa mga isyung mahalaga sa kanilang buhay. </a:t>
            </a:r>
            <a:endParaRPr dirty="0"/>
          </a:p>
          <a:p>
            <a:pPr marL="156845" indent="0">
              <a:spcBef>
                <a:spcPts val="520"/>
              </a:spcBef>
              <a:buSzPts val="2470"/>
              <a:buNone/>
            </a:pPr>
            <a:endParaRPr dirty="0">
              <a:solidFill>
                <a:schemeClr val="dk1"/>
              </a:solidFill>
            </a:endParaRPr>
          </a:p>
        </p:txBody>
      </p:sp>
      <p:pic>
        <p:nvPicPr>
          <p:cNvPr id="4" name="Picture 3" descr="A picture containing grass, outdoor, sky, field&#10;&#10;Description automatically generated">
            <a:extLst>
              <a:ext uri="{FF2B5EF4-FFF2-40B4-BE49-F238E27FC236}">
                <a16:creationId xmlns:a16="http://schemas.microsoft.com/office/drawing/2014/main" id="{2BEE0A52-C48C-49C7-8105-C9EC9B1445F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189005" y="128807"/>
            <a:ext cx="2645596" cy="1763730"/>
          </a:xfrm>
          <a:prstGeom prst="rect">
            <a:avLst/>
          </a:prstGeom>
        </p:spPr>
      </p:pic>
      <p:pic>
        <p:nvPicPr>
          <p:cNvPr id="3" name="Graphic 2" descr="Raised hand">
            <a:extLst>
              <a:ext uri="{FF2B5EF4-FFF2-40B4-BE49-F238E27FC236}">
                <a16:creationId xmlns:a16="http://schemas.microsoft.com/office/drawing/2014/main" id="{1BF26852-4CF6-4939-AC2E-F031F5625AB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33909" y="1876835"/>
            <a:ext cx="914400" cy="914400"/>
          </a:xfrm>
          <a:prstGeom prst="rect">
            <a:avLst/>
          </a:prstGeom>
        </p:spPr>
      </p:pic>
      <p:pic>
        <p:nvPicPr>
          <p:cNvPr id="6" name="Graphic 5" descr="Megaphone">
            <a:extLst>
              <a:ext uri="{FF2B5EF4-FFF2-40B4-BE49-F238E27FC236}">
                <a16:creationId xmlns:a16="http://schemas.microsoft.com/office/drawing/2014/main" id="{F34F6683-AC45-4044-8672-4EEF8DE0C47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11625" y="2904049"/>
            <a:ext cx="914400" cy="914400"/>
          </a:xfrm>
          <a:prstGeom prst="rect">
            <a:avLst/>
          </a:prstGeom>
        </p:spPr>
      </p:pic>
      <p:pic>
        <p:nvPicPr>
          <p:cNvPr id="8" name="Graphic 7" descr="Checkmark">
            <a:extLst>
              <a:ext uri="{FF2B5EF4-FFF2-40B4-BE49-F238E27FC236}">
                <a16:creationId xmlns:a16="http://schemas.microsoft.com/office/drawing/2014/main" id="{124AD31A-BC1F-461C-958B-4BE99372438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73269" y="4047068"/>
            <a:ext cx="767993" cy="767993"/>
          </a:xfrm>
          <a:prstGeom prst="rect">
            <a:avLst/>
          </a:prstGeom>
        </p:spPr>
      </p:pic>
      <p:pic>
        <p:nvPicPr>
          <p:cNvPr id="10" name="Graphic 9" descr="Group success">
            <a:extLst>
              <a:ext uri="{FF2B5EF4-FFF2-40B4-BE49-F238E27FC236}">
                <a16:creationId xmlns:a16="http://schemas.microsoft.com/office/drawing/2014/main" id="{B4F54DED-0B41-49C6-ADF1-CA413D134F67}"/>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82245" y="4902798"/>
            <a:ext cx="996593" cy="996593"/>
          </a:xfrm>
          <a:prstGeom prst="rect">
            <a:avLst/>
          </a:prstGeom>
        </p:spPr>
      </p:pic>
    </p:spTree>
  </p:cSld>
  <p:clrMapOvr>
    <a:masterClrMapping/>
  </p:clrMapOvr>
</p:sld>
</file>

<file path=ppt/theme/theme1.xml><?xml version="1.0" encoding="utf-8"?>
<a:theme xmlns:a="http://schemas.openxmlformats.org/drawingml/2006/main" name="Default Theme">
  <a:themeElements>
    <a:clrScheme name="Custom 2">
      <a:dk1>
        <a:srgbClr val="000000"/>
      </a:dk1>
      <a:lt1>
        <a:srgbClr val="FFFFFF"/>
      </a:lt1>
      <a:dk2>
        <a:srgbClr val="FFFFFF"/>
      </a:dk2>
      <a:lt2>
        <a:srgbClr val="FFFFFF"/>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2B96874EE47F54EADF5422594E31EE8" ma:contentTypeVersion="8" ma:contentTypeDescription="Create a new document." ma:contentTypeScope="" ma:versionID="68526d15e4668db2f28ee7d6bb314dbc">
  <xsd:schema xmlns:xsd="http://www.w3.org/2001/XMLSchema" xmlns:xs="http://www.w3.org/2001/XMLSchema" xmlns:p="http://schemas.microsoft.com/office/2006/metadata/properties" xmlns:ns2="bf709a58-1d91-4edb-aa17-64af9b0b9e52" targetNamespace="http://schemas.microsoft.com/office/2006/metadata/properties" ma:root="true" ma:fieldsID="b1ca44ada53d09d8e2f838821c2b50e8" ns2:_="">
    <xsd:import namespace="bf709a58-1d91-4edb-aa17-64af9b0b9e5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709a58-1d91-4edb-aa17-64af9b0b9e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3099093-CA57-4720-B7EC-59B64FB5352C}"/>
</file>

<file path=customXml/itemProps2.xml><?xml version="1.0" encoding="utf-8"?>
<ds:datastoreItem xmlns:ds="http://schemas.openxmlformats.org/officeDocument/2006/customXml" ds:itemID="{E291CBA0-9A4F-4A87-96AD-93A2BEE679B7}"/>
</file>

<file path=customXml/itemProps3.xml><?xml version="1.0" encoding="utf-8"?>
<ds:datastoreItem xmlns:ds="http://schemas.openxmlformats.org/officeDocument/2006/customXml" ds:itemID="{9A9761C2-3F80-4250-AD37-330393869195}"/>
</file>

<file path=docProps/app.xml><?xml version="1.0" encoding="utf-8"?>
<Properties xmlns="http://schemas.openxmlformats.org/officeDocument/2006/extended-properties" xmlns:vt="http://schemas.openxmlformats.org/officeDocument/2006/docPropsVTypes">
  <TotalTime>9314</TotalTime>
  <Words>1386</Words>
  <Application>Microsoft Office PowerPoint</Application>
  <PresentationFormat>On-screen Show (4:3)</PresentationFormat>
  <Paragraphs>145</Paragraphs>
  <Slides>11</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Noto Sans Symbols</vt:lpstr>
      <vt:lpstr>Arial</vt:lpstr>
      <vt:lpstr>Calibri</vt:lpstr>
      <vt:lpstr>Wingdings</vt:lpstr>
      <vt:lpstr>Default Theme</vt:lpstr>
      <vt:lpstr>PowerPoint Presentation</vt:lpstr>
      <vt:lpstr>PowerPoint Presentation</vt:lpstr>
      <vt:lpstr>Konteksto:  Ano ang papel ng Lupon ng Mga Superbisor?</vt:lpstr>
      <vt:lpstr>Ano ang Muling Pagdidistrito?</vt:lpstr>
      <vt:lpstr>Bagong Batas ng Estado para sa Proseso ng Muling Pagdidistrito</vt:lpstr>
      <vt:lpstr>Ano ang mga pamantayan sa pagguhit ng mga Distrito?</vt:lpstr>
      <vt:lpstr>Ano ang isang Komunidad ng Interes? (COI)</vt:lpstr>
      <vt:lpstr>Talatakdaan ng Muling Pagdidistrito ng Alameda County</vt:lpstr>
      <vt:lpstr>Bakit kailangang ninyong  lumahok?</vt:lpstr>
      <vt:lpstr>Makilahok: Hubugin ang iyong kinabukasan!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Redistricting in  Alameda County:  Project Overview</dc:title>
  <dc:creator>Judy Krueger</dc:creator>
  <cp:lastModifiedBy>Tracy Lu</cp:lastModifiedBy>
  <cp:revision>40</cp:revision>
  <dcterms:created xsi:type="dcterms:W3CDTF">2016-06-08T20:57:33Z</dcterms:created>
  <dcterms:modified xsi:type="dcterms:W3CDTF">2021-08-30T23:32:22Z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0x010100F2B96874EE47F54EADF5422594E31EE8</vt:lpwstr>
  </property>
</Properties>
</file>