
<file path=[Content_Types].xml><?xml version="1.0" encoding="utf-8"?>
<Types xmlns="http://schemas.openxmlformats.org/package/2006/content-types">
  <Default Extension="png" ContentType="image/png"/>
  <Default Extension="svg" ContentType="image/svg+xml"/>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Masters/slideMaster1.xml" ContentType="application/vnd.openxmlformats-officedocument.presentationml.slideMaster+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slideLayouts/slideLayout9.xml" ContentType="application/vnd.openxmlformats-officedocument.presentationml.slideLayout+xml"/>
  <Override PartName="/ppt/notesSlides/notesSlide10.xml" ContentType="application/vnd.openxmlformats-officedocument.presentationml.notesSlide+xml"/>
  <Override PartName="/ppt/theme/theme1.xml" ContentType="application/vnd.openxmlformats-officedocument.theme+xml"/>
  <Override PartName="/ppt/notesMasters/notesMaster1.xml" ContentType="application/vnd.openxmlformats-officedocument.presentationml.notesMaster+xml"/>
  <Override PartName="/ppt/theme/theme2.xml" ContentType="application/vnd.openxmlformats-officedocument.theme+xml"/>
  <Override PartName="/ppt/viewProps.xml" ContentType="application/vnd.openxmlformats-officedocument.presentationml.viewProps+xml"/>
  <Override PartName="/ppt/tableStyles.xml" ContentType="application/vnd.openxmlformats-officedocument.presentationml.tableStyles+xml"/>
  <Override PartName="/ppt/presProps.xml" ContentType="application/vnd.openxmlformats-officedocument.presentationml.presProps+xml"/>
  <Override PartName="/docProps/core.xml" ContentType="application/vnd.openxmlformats-package.core-properties+xml"/>
  <Override PartName="/docProps/app.xml" ContentType="application/vnd.openxmlformats-officedocument.extended-properties+xml"/>
  <Override PartName="/ppt/changesInfos/changesInfo1.xml" ContentType="application/vnd.ms-powerpoint.changesinfo+xml"/>
  <Override PartName="/ppt/revisionInfo.xml" ContentType="application/vnd.ms-powerpoint.revisioninfo+xml"/>
  <Override PartName="/ppt/metadata" ContentType="application/binary"/>
  <Override PartName="/customXml/itemProps2.xml" ContentType="application/vnd.openxmlformats-officedocument.customXmlProperties+xml"/>
  <Override PartName="/customXml/itemProps1.xml" ContentType="application/vnd.openxmlformats-officedocument.customXmlProperties+xml"/>
  <Override PartName="/customXml/itemProps3.xml" ContentType="application/vnd.openxmlformats-officedocument.customXml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strictFirstAndLastChars="0" saveSubsetFonts="1" autoCompressPictures="0">
  <p:sldMasterIdLst>
    <p:sldMasterId id="2147483648" r:id="rId1"/>
  </p:sldMasterIdLst>
  <p:notesMasterIdLst>
    <p:notesMasterId r:id="rId13"/>
  </p:notesMasterIdLst>
  <p:sldIdLst>
    <p:sldId id="256" r:id="rId2"/>
    <p:sldId id="257" r:id="rId3"/>
    <p:sldId id="258" r:id="rId4"/>
    <p:sldId id="259" r:id="rId5"/>
    <p:sldId id="261" r:id="rId6"/>
    <p:sldId id="267" r:id="rId7"/>
    <p:sldId id="282" r:id="rId8"/>
    <p:sldId id="297" r:id="rId9"/>
    <p:sldId id="292" r:id="rId10"/>
    <p:sldId id="293" r:id="rId11"/>
    <p:sldId id="296" r:id="rId12"/>
  </p:sldIdLst>
  <p:sldSz cx="9144000" cy="6858000" type="screen4x3"/>
  <p:notesSz cx="6900863" cy="9291638"/>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2160">
          <p15:clr>
            <a:srgbClr val="A4A3A4"/>
          </p15:clr>
        </p15:guide>
        <p15:guide id="2" pos="2880">
          <p15:clr>
            <a:srgbClr val="A4A3A4"/>
          </p15:clr>
        </p15:guide>
      </p15:sldGuideLst>
    </p:ext>
    <p:ext uri="{2D200454-40CA-4A62-9FC3-DE9A4176ACB9}">
      <p15:notesGuideLst xmlns:p15="http://schemas.microsoft.com/office/powerpoint/2012/main"/>
    </p:ext>
    <p:ext uri="http://customooxmlschemas.google.com/">
      <go:slidesCustomData xmlns="" xmlns:mc="http://schemas.openxmlformats.org/markup-compatibility/2006" xmlns:mv="urn:schemas-microsoft-com:mac:vml" xmlns:c="http://schemas.openxmlformats.org/drawingml/2006/chart" xmlns:dgm="http://schemas.openxmlformats.org/drawingml/2006/diagram" xmlns:o="urn:schemas-microsoft-com:office:office" xmlns:v="urn:schemas-microsoft-com:vml" xmlns:pvml="urn:schemas-microsoft-com:office:powerpoint" xmlns:com="http://schemas.openxmlformats.org/drawingml/2006/compatibility" xmlns:p14="http://schemas.microsoft.com/office/powerpoint/2010/main" xmlns:p15="http://schemas.microsoft.com/office/powerpoint/2012/main" xmlns:ahyp="http://schemas.microsoft.com/office/drawing/2018/hyperlinkcolor" xmlns:go="http://customooxmlschemas.google.com/" r:id="rId45" roundtripDataSignature="AMtx7mh4SlEvkTIp9Vv2KTtbKge4OuSZ8A=="/>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8858E9CC-04CE-4FD7-B113-C5EBA91C452B}" v="122" dt="2021-08-26T15:59:02.797"/>
  </p1510:revLst>
</p1510:revInfo>
</file>

<file path=ppt/tableStyles.xml><?xml version="1.0" encoding="utf-8"?>
<a:tblStyleLst xmlns:a="http://schemas.openxmlformats.org/drawingml/2006/main" def="{5C22544A-7EE6-4342-B048-85BDC9FD1C3A}">
  <a:tblStyle styleId="{5C22544A-7EE6-4342-B048-85BDC9FD1C3A}" styleName="Medium Style 2 - Accent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p:normalViewPr>
    <p:restoredLeft sz="14786" autoAdjust="0"/>
    <p:restoredTop sz="94660" autoAdjust="0"/>
  </p:normalViewPr>
  <p:slideViewPr>
    <p:cSldViewPr snapToGrid="0">
      <p:cViewPr varScale="1">
        <p:scale>
          <a:sx n="77" d="100"/>
          <a:sy n="77" d="100"/>
        </p:scale>
        <p:origin x="114" y="690"/>
      </p:cViewPr>
      <p:guideLst>
        <p:guide orient="horz" pos="2160"/>
        <p:guide pos="2880"/>
      </p:guideLst>
    </p:cSldViewPr>
  </p:slideViewPr>
  <p:outlineViewPr>
    <p:cViewPr>
      <p:scale>
        <a:sx n="33" d="100"/>
        <a:sy n="33" d="100"/>
      </p:scale>
      <p:origin x="0" y="-10196"/>
    </p:cViewPr>
  </p:outlineViewPr>
  <p:notesTextViewPr>
    <p:cViewPr>
      <p:scale>
        <a:sx n="1" d="1"/>
        <a:sy n="1" d="1"/>
      </p:scale>
      <p:origin x="0" y="0"/>
    </p:cViewPr>
  </p:notesTextViewPr>
  <p:notesViewPr>
    <p:cSldViewPr snapToGrid="0">
      <p:cViewPr varScale="1">
        <p:scale>
          <a:sx n="50" d="100"/>
          <a:sy n="50" d="100"/>
        </p:scale>
        <p:origin x="2704" y="24"/>
      </p:cViewPr>
      <p:guideLst/>
    </p:cSldViewPr>
  </p:notes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notesMaster" Target="notesMasters/notesMaster1.xml"/><Relationship Id="rId51" Type="http://schemas.microsoft.com/office/2015/10/relationships/revisionInfo" Target="revisionInfo.xml"/><Relationship Id="rId3" Type="http://schemas.openxmlformats.org/officeDocument/2006/relationships/slide" Target="slides/slide2.xml"/><Relationship Id="rId47" Type="http://schemas.openxmlformats.org/officeDocument/2006/relationships/viewProps" Target="viewProps.xml"/><Relationship Id="rId50" Type="http://schemas.microsoft.com/office/2016/11/relationships/changesInfo" Target="changesInfos/changesInfo1.xml"/><Relationship Id="rId7" Type="http://schemas.openxmlformats.org/officeDocument/2006/relationships/slide" Target="slides/slide6.xml"/><Relationship Id="rId12" Type="http://schemas.openxmlformats.org/officeDocument/2006/relationships/slide" Target="slides/slide11.xml"/><Relationship Id="rId46" Type="http://schemas.openxmlformats.org/officeDocument/2006/relationships/presProps" Target="presProps.xml"/><Relationship Id="rId2" Type="http://schemas.openxmlformats.org/officeDocument/2006/relationships/slide" Target="slides/slide1.xml"/><Relationship Id="rId54" Type="http://schemas.openxmlformats.org/officeDocument/2006/relationships/customXml" Target="../customXml/item3.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45" Type="http://customschemas.google.com/relationships/presentationmetadata" Target="metadata"/><Relationship Id="rId53" Type="http://schemas.openxmlformats.org/officeDocument/2006/relationships/customXml" Target="../customXml/item2.xml"/><Relationship Id="rId5" Type="http://schemas.openxmlformats.org/officeDocument/2006/relationships/slide" Target="slides/slide4.xml"/><Relationship Id="rId49" Type="http://schemas.openxmlformats.org/officeDocument/2006/relationships/tableStyles" Target="tableStyles.xml"/><Relationship Id="rId10" Type="http://schemas.openxmlformats.org/officeDocument/2006/relationships/slide" Target="slides/slide9.xml"/><Relationship Id="rId52" Type="http://schemas.openxmlformats.org/officeDocument/2006/relationships/customXml" Target="../customXml/item1.xml"/><Relationship Id="rId4" Type="http://schemas.openxmlformats.org/officeDocument/2006/relationships/slide" Target="slides/slide3.xml"/><Relationship Id="rId9" Type="http://schemas.openxmlformats.org/officeDocument/2006/relationships/slide" Target="slides/slide8.xml"/><Relationship Id="rId48" Type="http://schemas.openxmlformats.org/officeDocument/2006/relationships/theme" Target="theme/theme1.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Farmer, Casey, CDA" userId="63c38c24-6431-46a4-bf0d-1bcf9387483f" providerId="ADAL" clId="{8858E9CC-04CE-4FD7-B113-C5EBA91C452B}"/>
    <pc:docChg chg="undo custSel addSld delSld modSld sldOrd">
      <pc:chgData name="Farmer, Casey, CDA" userId="63c38c24-6431-46a4-bf0d-1bcf9387483f" providerId="ADAL" clId="{8858E9CC-04CE-4FD7-B113-C5EBA91C452B}" dt="2021-08-26T16:00:07.190" v="7565" actId="403"/>
      <pc:docMkLst>
        <pc:docMk/>
      </pc:docMkLst>
      <pc:sldChg chg="addSp delSp modSp mod">
        <pc:chgData name="Farmer, Casey, CDA" userId="63c38c24-6431-46a4-bf0d-1bcf9387483f" providerId="ADAL" clId="{8858E9CC-04CE-4FD7-B113-C5EBA91C452B}" dt="2021-08-20T16:16:44.403" v="5461" actId="1076"/>
        <pc:sldMkLst>
          <pc:docMk/>
          <pc:sldMk cId="0" sldId="256"/>
        </pc:sldMkLst>
        <pc:spChg chg="add mod">
          <ac:chgData name="Farmer, Casey, CDA" userId="63c38c24-6431-46a4-bf0d-1bcf9387483f" providerId="ADAL" clId="{8858E9CC-04CE-4FD7-B113-C5EBA91C452B}" dt="2021-08-20T16:16:41.154" v="5460" actId="1076"/>
          <ac:spMkLst>
            <pc:docMk/>
            <pc:sldMk cId="0" sldId="256"/>
            <ac:spMk id="2" creationId="{19DC78FE-9BD7-47A4-9F73-AA6DED7F78A6}"/>
          </ac:spMkLst>
        </pc:spChg>
        <pc:spChg chg="add mod">
          <ac:chgData name="Farmer, Casey, CDA" userId="63c38c24-6431-46a4-bf0d-1bcf9387483f" providerId="ADAL" clId="{8858E9CC-04CE-4FD7-B113-C5EBA91C452B}" dt="2021-08-20T16:16:31.373" v="5459" actId="1076"/>
          <ac:spMkLst>
            <pc:docMk/>
            <pc:sldMk cId="0" sldId="256"/>
            <ac:spMk id="3" creationId="{AFC64F53-530C-4908-A4E3-C8F7521EFB8E}"/>
          </ac:spMkLst>
        </pc:spChg>
        <pc:spChg chg="add mod">
          <ac:chgData name="Farmer, Casey, CDA" userId="63c38c24-6431-46a4-bf0d-1bcf9387483f" providerId="ADAL" clId="{8858E9CC-04CE-4FD7-B113-C5EBA91C452B}" dt="2021-08-20T16:14:55.242" v="5360" actId="1076"/>
          <ac:spMkLst>
            <pc:docMk/>
            <pc:sldMk cId="0" sldId="256"/>
            <ac:spMk id="5" creationId="{CF353995-10B3-40C1-A068-690709748A34}"/>
          </ac:spMkLst>
        </pc:spChg>
        <pc:spChg chg="add del mod">
          <ac:chgData name="Farmer, Casey, CDA" userId="63c38c24-6431-46a4-bf0d-1bcf9387483f" providerId="ADAL" clId="{8858E9CC-04CE-4FD7-B113-C5EBA91C452B}" dt="2021-08-19T19:51:44.142" v="109" actId="478"/>
          <ac:spMkLst>
            <pc:docMk/>
            <pc:sldMk cId="0" sldId="256"/>
            <ac:spMk id="6" creationId="{7CD98025-B23D-4B11-B695-758A948562B3}"/>
          </ac:spMkLst>
        </pc:spChg>
        <pc:spChg chg="mod">
          <ac:chgData name="Farmer, Casey, CDA" userId="63c38c24-6431-46a4-bf0d-1bcf9387483f" providerId="ADAL" clId="{8858E9CC-04CE-4FD7-B113-C5EBA91C452B}" dt="2021-08-20T16:16:44.403" v="5461" actId="1076"/>
          <ac:spMkLst>
            <pc:docMk/>
            <pc:sldMk cId="0" sldId="256"/>
            <ac:spMk id="11" creationId="{E9657102-8082-4D7B-945B-B5CD7F03776A}"/>
          </ac:spMkLst>
        </pc:spChg>
        <pc:picChg chg="mod">
          <ac:chgData name="Farmer, Casey, CDA" userId="63c38c24-6431-46a4-bf0d-1bcf9387483f" providerId="ADAL" clId="{8858E9CC-04CE-4FD7-B113-C5EBA91C452B}" dt="2021-08-20T16:15:14.410" v="5366" actId="1076"/>
          <ac:picMkLst>
            <pc:docMk/>
            <pc:sldMk cId="0" sldId="256"/>
            <ac:picMk id="7" creationId="{E555AF97-B1F1-4D61-847C-FBFD5DEB1C88}"/>
          </ac:picMkLst>
        </pc:picChg>
      </pc:sldChg>
      <pc:sldChg chg="modSp mod">
        <pc:chgData name="Farmer, Casey, CDA" userId="63c38c24-6431-46a4-bf0d-1bcf9387483f" providerId="ADAL" clId="{8858E9CC-04CE-4FD7-B113-C5EBA91C452B}" dt="2021-08-24T18:43:41.157" v="7122" actId="1076"/>
        <pc:sldMkLst>
          <pc:docMk/>
          <pc:sldMk cId="0" sldId="257"/>
        </pc:sldMkLst>
        <pc:spChg chg="mod">
          <ac:chgData name="Farmer, Casey, CDA" userId="63c38c24-6431-46a4-bf0d-1bcf9387483f" providerId="ADAL" clId="{8858E9CC-04CE-4FD7-B113-C5EBA91C452B}" dt="2021-08-24T18:43:41.157" v="7122" actId="1076"/>
          <ac:spMkLst>
            <pc:docMk/>
            <pc:sldMk cId="0" sldId="257"/>
            <ac:spMk id="106" creationId="{00000000-0000-0000-0000-000000000000}"/>
          </ac:spMkLst>
        </pc:spChg>
        <pc:spChg chg="mod">
          <ac:chgData name="Farmer, Casey, CDA" userId="63c38c24-6431-46a4-bf0d-1bcf9387483f" providerId="ADAL" clId="{8858E9CC-04CE-4FD7-B113-C5EBA91C452B}" dt="2021-08-24T18:43:26.503" v="7118" actId="403"/>
          <ac:spMkLst>
            <pc:docMk/>
            <pc:sldMk cId="0" sldId="257"/>
            <ac:spMk id="107" creationId="{00000000-0000-0000-0000-000000000000}"/>
          </ac:spMkLst>
        </pc:spChg>
      </pc:sldChg>
      <pc:sldChg chg="addSp delSp modSp mod modNotesTx">
        <pc:chgData name="Farmer, Casey, CDA" userId="63c38c24-6431-46a4-bf0d-1bcf9387483f" providerId="ADAL" clId="{8858E9CC-04CE-4FD7-B113-C5EBA91C452B}" dt="2021-08-24T17:23:31.521" v="6943" actId="20577"/>
        <pc:sldMkLst>
          <pc:docMk/>
          <pc:sldMk cId="0" sldId="258"/>
        </pc:sldMkLst>
        <pc:spChg chg="mod">
          <ac:chgData name="Farmer, Casey, CDA" userId="63c38c24-6431-46a4-bf0d-1bcf9387483f" providerId="ADAL" clId="{8858E9CC-04CE-4FD7-B113-C5EBA91C452B}" dt="2021-08-24T17:22:23.771" v="6931" actId="1076"/>
          <ac:spMkLst>
            <pc:docMk/>
            <pc:sldMk cId="0" sldId="258"/>
            <ac:spMk id="113" creationId="{00000000-0000-0000-0000-000000000000}"/>
          </ac:spMkLst>
        </pc:spChg>
        <pc:spChg chg="mod">
          <ac:chgData name="Farmer, Casey, CDA" userId="63c38c24-6431-46a4-bf0d-1bcf9387483f" providerId="ADAL" clId="{8858E9CC-04CE-4FD7-B113-C5EBA91C452B}" dt="2021-08-24T17:23:31.521" v="6943" actId="20577"/>
          <ac:spMkLst>
            <pc:docMk/>
            <pc:sldMk cId="0" sldId="258"/>
            <ac:spMk id="114" creationId="{00000000-0000-0000-0000-000000000000}"/>
          </ac:spMkLst>
        </pc:spChg>
        <pc:spChg chg="del mod">
          <ac:chgData name="Farmer, Casey, CDA" userId="63c38c24-6431-46a4-bf0d-1bcf9387483f" providerId="ADAL" clId="{8858E9CC-04CE-4FD7-B113-C5EBA91C452B}" dt="2021-08-23T16:11:32.941" v="6524" actId="478"/>
          <ac:spMkLst>
            <pc:docMk/>
            <pc:sldMk cId="0" sldId="258"/>
            <ac:spMk id="115" creationId="{00000000-0000-0000-0000-000000000000}"/>
          </ac:spMkLst>
        </pc:spChg>
        <pc:picChg chg="add del mod">
          <ac:chgData name="Farmer, Casey, CDA" userId="63c38c24-6431-46a4-bf0d-1bcf9387483f" providerId="ADAL" clId="{8858E9CC-04CE-4FD7-B113-C5EBA91C452B}" dt="2021-08-19T20:24:32.623" v="184" actId="478"/>
          <ac:picMkLst>
            <pc:docMk/>
            <pc:sldMk cId="0" sldId="258"/>
            <ac:picMk id="2" creationId="{3D684146-8B42-4E37-86A4-AE934EFBB249}"/>
          </ac:picMkLst>
        </pc:picChg>
      </pc:sldChg>
      <pc:sldChg chg="addSp delSp modSp mod">
        <pc:chgData name="Farmer, Casey, CDA" userId="63c38c24-6431-46a4-bf0d-1bcf9387483f" providerId="ADAL" clId="{8858E9CC-04CE-4FD7-B113-C5EBA91C452B}" dt="2021-08-24T18:42:23.640" v="7117" actId="20577"/>
        <pc:sldMkLst>
          <pc:docMk/>
          <pc:sldMk cId="0" sldId="259"/>
        </pc:sldMkLst>
        <pc:spChg chg="mod">
          <ac:chgData name="Farmer, Casey, CDA" userId="63c38c24-6431-46a4-bf0d-1bcf9387483f" providerId="ADAL" clId="{8858E9CC-04CE-4FD7-B113-C5EBA91C452B}" dt="2021-08-19T21:10:40.170" v="1432" actId="113"/>
          <ac:spMkLst>
            <pc:docMk/>
            <pc:sldMk cId="0" sldId="259"/>
            <ac:spMk id="120" creationId="{00000000-0000-0000-0000-000000000000}"/>
          </ac:spMkLst>
        </pc:spChg>
        <pc:spChg chg="mod">
          <ac:chgData name="Farmer, Casey, CDA" userId="63c38c24-6431-46a4-bf0d-1bcf9387483f" providerId="ADAL" clId="{8858E9CC-04CE-4FD7-B113-C5EBA91C452B}" dt="2021-08-24T18:42:23.640" v="7117" actId="20577"/>
          <ac:spMkLst>
            <pc:docMk/>
            <pc:sldMk cId="0" sldId="259"/>
            <ac:spMk id="121" creationId="{00000000-0000-0000-0000-000000000000}"/>
          </ac:spMkLst>
        </pc:spChg>
        <pc:spChg chg="del">
          <ac:chgData name="Farmer, Casey, CDA" userId="63c38c24-6431-46a4-bf0d-1bcf9387483f" providerId="ADAL" clId="{8858E9CC-04CE-4FD7-B113-C5EBA91C452B}" dt="2021-08-23T16:11:20.706" v="6522" actId="478"/>
          <ac:spMkLst>
            <pc:docMk/>
            <pc:sldMk cId="0" sldId="259"/>
            <ac:spMk id="122" creationId="{00000000-0000-0000-0000-000000000000}"/>
          </ac:spMkLst>
        </pc:spChg>
        <pc:picChg chg="add mod">
          <ac:chgData name="Farmer, Casey, CDA" userId="63c38c24-6431-46a4-bf0d-1bcf9387483f" providerId="ADAL" clId="{8858E9CC-04CE-4FD7-B113-C5EBA91C452B}" dt="2021-08-24T18:08:08.836" v="7110" actId="1076"/>
          <ac:picMkLst>
            <pc:docMk/>
            <pc:sldMk cId="0" sldId="259"/>
            <ac:picMk id="3" creationId="{BDED1538-2469-46C9-B74B-AE16FA257212}"/>
          </ac:picMkLst>
        </pc:picChg>
        <pc:picChg chg="add mod">
          <ac:chgData name="Farmer, Casey, CDA" userId="63c38c24-6431-46a4-bf0d-1bcf9387483f" providerId="ADAL" clId="{8858E9CC-04CE-4FD7-B113-C5EBA91C452B}" dt="2021-08-24T18:07:54.219" v="7104" actId="1076"/>
          <ac:picMkLst>
            <pc:docMk/>
            <pc:sldMk cId="0" sldId="259"/>
            <ac:picMk id="5" creationId="{102D1840-F273-4682-8FD9-FBB1D03BD655}"/>
          </ac:picMkLst>
        </pc:picChg>
        <pc:picChg chg="add mod">
          <ac:chgData name="Farmer, Casey, CDA" userId="63c38c24-6431-46a4-bf0d-1bcf9387483f" providerId="ADAL" clId="{8858E9CC-04CE-4FD7-B113-C5EBA91C452B}" dt="2021-08-24T18:08:21.230" v="7114" actId="1076"/>
          <ac:picMkLst>
            <pc:docMk/>
            <pc:sldMk cId="0" sldId="259"/>
            <ac:picMk id="7" creationId="{0C69EB77-85AA-4B25-B83F-A397C79AFC6F}"/>
          </ac:picMkLst>
        </pc:picChg>
      </pc:sldChg>
      <pc:sldChg chg="del">
        <pc:chgData name="Farmer, Casey, CDA" userId="63c38c24-6431-46a4-bf0d-1bcf9387483f" providerId="ADAL" clId="{8858E9CC-04CE-4FD7-B113-C5EBA91C452B}" dt="2021-08-19T21:08:08.374" v="1307" actId="47"/>
        <pc:sldMkLst>
          <pc:docMk/>
          <pc:sldMk cId="0" sldId="260"/>
        </pc:sldMkLst>
      </pc:sldChg>
      <pc:sldChg chg="addSp delSp modSp mod modNotesTx">
        <pc:chgData name="Farmer, Casey, CDA" userId="63c38c24-6431-46a4-bf0d-1bcf9387483f" providerId="ADAL" clId="{8858E9CC-04CE-4FD7-B113-C5EBA91C452B}" dt="2021-08-23T16:11:47.129" v="6525" actId="478"/>
        <pc:sldMkLst>
          <pc:docMk/>
          <pc:sldMk cId="0" sldId="261"/>
        </pc:sldMkLst>
        <pc:spChg chg="add mod">
          <ac:chgData name="Farmer, Casey, CDA" userId="63c38c24-6431-46a4-bf0d-1bcf9387483f" providerId="ADAL" clId="{8858E9CC-04CE-4FD7-B113-C5EBA91C452B}" dt="2021-08-20T16:19:53.718" v="5601" actId="1076"/>
          <ac:spMkLst>
            <pc:docMk/>
            <pc:sldMk cId="0" sldId="261"/>
            <ac:spMk id="2" creationId="{AD026BB5-2B9D-43C8-ABF9-0C5C24BA5904}"/>
          </ac:spMkLst>
        </pc:spChg>
        <pc:spChg chg="add mod">
          <ac:chgData name="Farmer, Casey, CDA" userId="63c38c24-6431-46a4-bf0d-1bcf9387483f" providerId="ADAL" clId="{8858E9CC-04CE-4FD7-B113-C5EBA91C452B}" dt="2021-08-23T15:56:15.445" v="6289" actId="14100"/>
          <ac:spMkLst>
            <pc:docMk/>
            <pc:sldMk cId="0" sldId="261"/>
            <ac:spMk id="3" creationId="{19A1906F-3877-4F48-9246-C87AA407BD93}"/>
          </ac:spMkLst>
        </pc:spChg>
        <pc:spChg chg="mod">
          <ac:chgData name="Farmer, Casey, CDA" userId="63c38c24-6431-46a4-bf0d-1bcf9387483f" providerId="ADAL" clId="{8858E9CC-04CE-4FD7-B113-C5EBA91C452B}" dt="2021-08-19T22:33:58.918" v="3841" actId="1076"/>
          <ac:spMkLst>
            <pc:docMk/>
            <pc:sldMk cId="0" sldId="261"/>
            <ac:spMk id="135" creationId="{00000000-0000-0000-0000-000000000000}"/>
          </ac:spMkLst>
        </pc:spChg>
        <pc:spChg chg="mod">
          <ac:chgData name="Farmer, Casey, CDA" userId="63c38c24-6431-46a4-bf0d-1bcf9387483f" providerId="ADAL" clId="{8858E9CC-04CE-4FD7-B113-C5EBA91C452B}" dt="2021-08-23T15:58:32.023" v="6458" actId="20577"/>
          <ac:spMkLst>
            <pc:docMk/>
            <pc:sldMk cId="0" sldId="261"/>
            <ac:spMk id="136" creationId="{00000000-0000-0000-0000-000000000000}"/>
          </ac:spMkLst>
        </pc:spChg>
        <pc:spChg chg="del mod">
          <ac:chgData name="Farmer, Casey, CDA" userId="63c38c24-6431-46a4-bf0d-1bcf9387483f" providerId="ADAL" clId="{8858E9CC-04CE-4FD7-B113-C5EBA91C452B}" dt="2021-08-23T16:11:47.129" v="6525" actId="478"/>
          <ac:spMkLst>
            <pc:docMk/>
            <pc:sldMk cId="0" sldId="261"/>
            <ac:spMk id="137" creationId="{00000000-0000-0000-0000-000000000000}"/>
          </ac:spMkLst>
        </pc:spChg>
      </pc:sldChg>
      <pc:sldChg chg="modSp del mod">
        <pc:chgData name="Farmer, Casey, CDA" userId="63c38c24-6431-46a4-bf0d-1bcf9387483f" providerId="ADAL" clId="{8858E9CC-04CE-4FD7-B113-C5EBA91C452B}" dt="2021-08-19T21:29:06.826" v="1754" actId="47"/>
        <pc:sldMkLst>
          <pc:docMk/>
          <pc:sldMk cId="0" sldId="262"/>
        </pc:sldMkLst>
        <pc:spChg chg="mod">
          <ac:chgData name="Farmer, Casey, CDA" userId="63c38c24-6431-46a4-bf0d-1bcf9387483f" providerId="ADAL" clId="{8858E9CC-04CE-4FD7-B113-C5EBA91C452B}" dt="2021-08-19T21:26:51.275" v="1587" actId="21"/>
          <ac:spMkLst>
            <pc:docMk/>
            <pc:sldMk cId="0" sldId="262"/>
            <ac:spMk id="143" creationId="{00000000-0000-0000-0000-000000000000}"/>
          </ac:spMkLst>
        </pc:spChg>
      </pc:sldChg>
      <pc:sldChg chg="modSp del mod">
        <pc:chgData name="Farmer, Casey, CDA" userId="63c38c24-6431-46a4-bf0d-1bcf9387483f" providerId="ADAL" clId="{8858E9CC-04CE-4FD7-B113-C5EBA91C452B}" dt="2021-08-19T21:58:52.937" v="2916" actId="47"/>
        <pc:sldMkLst>
          <pc:docMk/>
          <pc:sldMk cId="0" sldId="263"/>
        </pc:sldMkLst>
        <pc:spChg chg="mod">
          <ac:chgData name="Farmer, Casey, CDA" userId="63c38c24-6431-46a4-bf0d-1bcf9387483f" providerId="ADAL" clId="{8858E9CC-04CE-4FD7-B113-C5EBA91C452B}" dt="2021-08-19T21:53:42.326" v="2534" actId="1076"/>
          <ac:spMkLst>
            <pc:docMk/>
            <pc:sldMk cId="0" sldId="263"/>
            <ac:spMk id="151" creationId="{00000000-0000-0000-0000-000000000000}"/>
          </ac:spMkLst>
        </pc:spChg>
      </pc:sldChg>
      <pc:sldChg chg="del">
        <pc:chgData name="Farmer, Casey, CDA" userId="63c38c24-6431-46a4-bf0d-1bcf9387483f" providerId="ADAL" clId="{8858E9CC-04CE-4FD7-B113-C5EBA91C452B}" dt="2021-08-19T22:16:50.174" v="3198" actId="47"/>
        <pc:sldMkLst>
          <pc:docMk/>
          <pc:sldMk cId="0" sldId="264"/>
        </pc:sldMkLst>
      </pc:sldChg>
      <pc:sldChg chg="del">
        <pc:chgData name="Farmer, Casey, CDA" userId="63c38c24-6431-46a4-bf0d-1bcf9387483f" providerId="ADAL" clId="{8858E9CC-04CE-4FD7-B113-C5EBA91C452B}" dt="2021-08-19T21:51:38.099" v="2504" actId="47"/>
        <pc:sldMkLst>
          <pc:docMk/>
          <pc:sldMk cId="0" sldId="265"/>
        </pc:sldMkLst>
      </pc:sldChg>
      <pc:sldChg chg="addSp delSp modSp del mod ord">
        <pc:chgData name="Farmer, Casey, CDA" userId="63c38c24-6431-46a4-bf0d-1bcf9387483f" providerId="ADAL" clId="{8858E9CC-04CE-4FD7-B113-C5EBA91C452B}" dt="2021-08-20T16:39:28.928" v="6182" actId="47"/>
        <pc:sldMkLst>
          <pc:docMk/>
          <pc:sldMk cId="0" sldId="266"/>
        </pc:sldMkLst>
        <pc:spChg chg="add del mod">
          <ac:chgData name="Farmer, Casey, CDA" userId="63c38c24-6431-46a4-bf0d-1bcf9387483f" providerId="ADAL" clId="{8858E9CC-04CE-4FD7-B113-C5EBA91C452B}" dt="2021-08-20T16:34:59.452" v="6105"/>
          <ac:spMkLst>
            <pc:docMk/>
            <pc:sldMk cId="0" sldId="266"/>
            <ac:spMk id="5" creationId="{EB7ECAA1-0487-4973-955A-D509132C5BDF}"/>
          </ac:spMkLst>
        </pc:spChg>
        <pc:spChg chg="mod">
          <ac:chgData name="Farmer, Casey, CDA" userId="63c38c24-6431-46a4-bf0d-1bcf9387483f" providerId="ADAL" clId="{8858E9CC-04CE-4FD7-B113-C5EBA91C452B}" dt="2021-08-19T22:30:54.160" v="3741" actId="1076"/>
          <ac:spMkLst>
            <pc:docMk/>
            <pc:sldMk cId="0" sldId="266"/>
            <ac:spMk id="172" creationId="{00000000-0000-0000-0000-000000000000}"/>
          </ac:spMkLst>
        </pc:spChg>
        <pc:spChg chg="del mod">
          <ac:chgData name="Farmer, Casey, CDA" userId="63c38c24-6431-46a4-bf0d-1bcf9387483f" providerId="ADAL" clId="{8858E9CC-04CE-4FD7-B113-C5EBA91C452B}" dt="2021-08-20T16:30:16.307" v="5854" actId="478"/>
          <ac:spMkLst>
            <pc:docMk/>
            <pc:sldMk cId="0" sldId="266"/>
            <ac:spMk id="173" creationId="{00000000-0000-0000-0000-000000000000}"/>
          </ac:spMkLst>
        </pc:spChg>
        <pc:graphicFrameChg chg="add del mod modGraphic">
          <ac:chgData name="Farmer, Casey, CDA" userId="63c38c24-6431-46a4-bf0d-1bcf9387483f" providerId="ADAL" clId="{8858E9CC-04CE-4FD7-B113-C5EBA91C452B}" dt="2021-08-20T16:35:12.488" v="6106" actId="21"/>
          <ac:graphicFrameMkLst>
            <pc:docMk/>
            <pc:sldMk cId="0" sldId="266"/>
            <ac:graphicFrameMk id="4" creationId="{2C318C24-547A-4499-821C-965C43EAD52C}"/>
          </ac:graphicFrameMkLst>
        </pc:graphicFrameChg>
        <pc:picChg chg="add del mod">
          <ac:chgData name="Farmer, Casey, CDA" userId="63c38c24-6431-46a4-bf0d-1bcf9387483f" providerId="ADAL" clId="{8858E9CC-04CE-4FD7-B113-C5EBA91C452B}" dt="2021-08-20T16:28:45.907" v="5835" actId="21"/>
          <ac:picMkLst>
            <pc:docMk/>
            <pc:sldMk cId="0" sldId="266"/>
            <ac:picMk id="3" creationId="{BCDE636F-5487-409C-995C-EA12140ECB0E}"/>
          </ac:picMkLst>
        </pc:picChg>
      </pc:sldChg>
      <pc:sldChg chg="addSp delSp modSp mod modAnim modNotesTx">
        <pc:chgData name="Farmer, Casey, CDA" userId="63c38c24-6431-46a4-bf0d-1bcf9387483f" providerId="ADAL" clId="{8858E9CC-04CE-4FD7-B113-C5EBA91C452B}" dt="2021-08-24T18:45:34.439" v="7135" actId="1037"/>
        <pc:sldMkLst>
          <pc:docMk/>
          <pc:sldMk cId="0" sldId="267"/>
        </pc:sldMkLst>
        <pc:spChg chg="add mod">
          <ac:chgData name="Farmer, Casey, CDA" userId="63c38c24-6431-46a4-bf0d-1bcf9387483f" providerId="ADAL" clId="{8858E9CC-04CE-4FD7-B113-C5EBA91C452B}" dt="2021-08-20T15:59:09.915" v="5040" actId="1076"/>
          <ac:spMkLst>
            <pc:docMk/>
            <pc:sldMk cId="0" sldId="267"/>
            <ac:spMk id="2" creationId="{6CC8DE90-4ECE-4478-8B48-07574B46D966}"/>
          </ac:spMkLst>
        </pc:spChg>
        <pc:spChg chg="add del mod">
          <ac:chgData name="Farmer, Casey, CDA" userId="63c38c24-6431-46a4-bf0d-1bcf9387483f" providerId="ADAL" clId="{8858E9CC-04CE-4FD7-B113-C5EBA91C452B}" dt="2021-08-19T22:43:33.312" v="4002"/>
          <ac:spMkLst>
            <pc:docMk/>
            <pc:sldMk cId="0" sldId="267"/>
            <ac:spMk id="3" creationId="{DFA14CA7-308A-46FF-BB95-5A6C3A096E00}"/>
          </ac:spMkLst>
        </pc:spChg>
        <pc:spChg chg="add mod">
          <ac:chgData name="Farmer, Casey, CDA" userId="63c38c24-6431-46a4-bf0d-1bcf9387483f" providerId="ADAL" clId="{8858E9CC-04CE-4FD7-B113-C5EBA91C452B}" dt="2021-08-20T15:59:01.126" v="5038" actId="1076"/>
          <ac:spMkLst>
            <pc:docMk/>
            <pc:sldMk cId="0" sldId="267"/>
            <ac:spMk id="4" creationId="{E0B3091E-D173-41CA-BE90-A3F286F2D771}"/>
          </ac:spMkLst>
        </pc:spChg>
        <pc:spChg chg="add mod">
          <ac:chgData name="Farmer, Casey, CDA" userId="63c38c24-6431-46a4-bf0d-1bcf9387483f" providerId="ADAL" clId="{8858E9CC-04CE-4FD7-B113-C5EBA91C452B}" dt="2021-08-20T15:59:15.549" v="5041" actId="1076"/>
          <ac:spMkLst>
            <pc:docMk/>
            <pc:sldMk cId="0" sldId="267"/>
            <ac:spMk id="5" creationId="{B7A199DC-567F-4480-B911-E9EE5E98C71F}"/>
          </ac:spMkLst>
        </pc:spChg>
        <pc:spChg chg="add mod">
          <ac:chgData name="Farmer, Casey, CDA" userId="63c38c24-6431-46a4-bf0d-1bcf9387483f" providerId="ADAL" clId="{8858E9CC-04CE-4FD7-B113-C5EBA91C452B}" dt="2021-08-20T15:58:55.609" v="5037" actId="1076"/>
          <ac:spMkLst>
            <pc:docMk/>
            <pc:sldMk cId="0" sldId="267"/>
            <ac:spMk id="6" creationId="{8529450D-A1AB-4E2F-9B4C-24A19BE08FA5}"/>
          </ac:spMkLst>
        </pc:spChg>
        <pc:spChg chg="add mod">
          <ac:chgData name="Farmer, Casey, CDA" userId="63c38c24-6431-46a4-bf0d-1bcf9387483f" providerId="ADAL" clId="{8858E9CC-04CE-4FD7-B113-C5EBA91C452B}" dt="2021-08-20T15:59:32.520" v="5046" actId="1076"/>
          <ac:spMkLst>
            <pc:docMk/>
            <pc:sldMk cId="0" sldId="267"/>
            <ac:spMk id="10" creationId="{71D8DF18-638D-49C7-BC22-89F295F0DD28}"/>
          </ac:spMkLst>
        </pc:spChg>
        <pc:spChg chg="add mod">
          <ac:chgData name="Farmer, Casey, CDA" userId="63c38c24-6431-46a4-bf0d-1bcf9387483f" providerId="ADAL" clId="{8858E9CC-04CE-4FD7-B113-C5EBA91C452B}" dt="2021-08-20T15:59:29.976" v="5045" actId="1076"/>
          <ac:spMkLst>
            <pc:docMk/>
            <pc:sldMk cId="0" sldId="267"/>
            <ac:spMk id="11" creationId="{DD819BEC-EE4D-46ED-B03E-4BC072106800}"/>
          </ac:spMkLst>
        </pc:spChg>
        <pc:spChg chg="add mod">
          <ac:chgData name="Farmer, Casey, CDA" userId="63c38c24-6431-46a4-bf0d-1bcf9387483f" providerId="ADAL" clId="{8858E9CC-04CE-4FD7-B113-C5EBA91C452B}" dt="2021-08-20T15:59:21.767" v="5043" actId="1076"/>
          <ac:spMkLst>
            <pc:docMk/>
            <pc:sldMk cId="0" sldId="267"/>
            <ac:spMk id="12" creationId="{D78095C7-80DD-411A-9B4A-10959A89FCAC}"/>
          </ac:spMkLst>
        </pc:spChg>
        <pc:spChg chg="add mod">
          <ac:chgData name="Farmer, Casey, CDA" userId="63c38c24-6431-46a4-bf0d-1bcf9387483f" providerId="ADAL" clId="{8858E9CC-04CE-4FD7-B113-C5EBA91C452B}" dt="2021-08-20T15:59:24.358" v="5044" actId="1076"/>
          <ac:spMkLst>
            <pc:docMk/>
            <pc:sldMk cId="0" sldId="267"/>
            <ac:spMk id="13" creationId="{2A57C947-4189-4CA9-8336-FD6CE555C5DB}"/>
          </ac:spMkLst>
        </pc:spChg>
        <pc:spChg chg="add del mod">
          <ac:chgData name="Farmer, Casey, CDA" userId="63c38c24-6431-46a4-bf0d-1bcf9387483f" providerId="ADAL" clId="{8858E9CC-04CE-4FD7-B113-C5EBA91C452B}" dt="2021-08-19T23:06:07.591" v="4550" actId="478"/>
          <ac:spMkLst>
            <pc:docMk/>
            <pc:sldMk cId="0" sldId="267"/>
            <ac:spMk id="14" creationId="{A7E40186-2A1B-4FA2-A10C-4785E3316047}"/>
          </ac:spMkLst>
        </pc:spChg>
        <pc:spChg chg="add mod">
          <ac:chgData name="Farmer, Casey, CDA" userId="63c38c24-6431-46a4-bf0d-1bcf9387483f" providerId="ADAL" clId="{8858E9CC-04CE-4FD7-B113-C5EBA91C452B}" dt="2021-08-20T16:03:59.993" v="5143" actId="1037"/>
          <ac:spMkLst>
            <pc:docMk/>
            <pc:sldMk cId="0" sldId="267"/>
            <ac:spMk id="15" creationId="{6A2FE7F9-315E-4FF7-8E25-33DB73B4F615}"/>
          </ac:spMkLst>
        </pc:spChg>
        <pc:spChg chg="add mod">
          <ac:chgData name="Farmer, Casey, CDA" userId="63c38c24-6431-46a4-bf0d-1bcf9387483f" providerId="ADAL" clId="{8858E9CC-04CE-4FD7-B113-C5EBA91C452B}" dt="2021-08-20T16:07:14.642" v="5266" actId="1076"/>
          <ac:spMkLst>
            <pc:docMk/>
            <pc:sldMk cId="0" sldId="267"/>
            <ac:spMk id="16" creationId="{F2CF270D-D52E-481E-8B6F-0E4ABCE2CE98}"/>
          </ac:spMkLst>
        </pc:spChg>
        <pc:spChg chg="add mod">
          <ac:chgData name="Farmer, Casey, CDA" userId="63c38c24-6431-46a4-bf0d-1bcf9387483f" providerId="ADAL" clId="{8858E9CC-04CE-4FD7-B113-C5EBA91C452B}" dt="2021-08-20T16:02:10.571" v="5048" actId="1076"/>
          <ac:spMkLst>
            <pc:docMk/>
            <pc:sldMk cId="0" sldId="267"/>
            <ac:spMk id="17" creationId="{28A4148A-BEDE-4AA2-8D43-A2102E1F99D7}"/>
          </ac:spMkLst>
        </pc:spChg>
        <pc:spChg chg="add mod">
          <ac:chgData name="Farmer, Casey, CDA" userId="63c38c24-6431-46a4-bf0d-1bcf9387483f" providerId="ADAL" clId="{8858E9CC-04CE-4FD7-B113-C5EBA91C452B}" dt="2021-08-24T18:45:34.439" v="7135" actId="1037"/>
          <ac:spMkLst>
            <pc:docMk/>
            <pc:sldMk cId="0" sldId="267"/>
            <ac:spMk id="18" creationId="{85717CEC-0825-40DF-ACC7-B5AA6096D896}"/>
          </ac:spMkLst>
        </pc:spChg>
        <pc:spChg chg="add mod">
          <ac:chgData name="Farmer, Casey, CDA" userId="63c38c24-6431-46a4-bf0d-1bcf9387483f" providerId="ADAL" clId="{8858E9CC-04CE-4FD7-B113-C5EBA91C452B}" dt="2021-08-20T16:07:40.631" v="5272" actId="1076"/>
          <ac:spMkLst>
            <pc:docMk/>
            <pc:sldMk cId="0" sldId="267"/>
            <ac:spMk id="19" creationId="{66EBD526-C47E-4CF4-91FB-14551B474771}"/>
          </ac:spMkLst>
        </pc:spChg>
        <pc:spChg chg="add mod">
          <ac:chgData name="Farmer, Casey, CDA" userId="63c38c24-6431-46a4-bf0d-1bcf9387483f" providerId="ADAL" clId="{8858E9CC-04CE-4FD7-B113-C5EBA91C452B}" dt="2021-08-20T16:07:46.162" v="5273" actId="1076"/>
          <ac:spMkLst>
            <pc:docMk/>
            <pc:sldMk cId="0" sldId="267"/>
            <ac:spMk id="20" creationId="{A6557A32-1B55-4862-BA4E-316D70A6F363}"/>
          </ac:spMkLst>
        </pc:spChg>
        <pc:spChg chg="add mod">
          <ac:chgData name="Farmer, Casey, CDA" userId="63c38c24-6431-46a4-bf0d-1bcf9387483f" providerId="ADAL" clId="{8858E9CC-04CE-4FD7-B113-C5EBA91C452B}" dt="2021-08-24T17:27:22.224" v="6986" actId="1038"/>
          <ac:spMkLst>
            <pc:docMk/>
            <pc:sldMk cId="0" sldId="267"/>
            <ac:spMk id="21" creationId="{D02A1EE7-E327-4079-BDF9-3F35FDCCB9B3}"/>
          </ac:spMkLst>
        </pc:spChg>
        <pc:spChg chg="mod">
          <ac:chgData name="Farmer, Casey, CDA" userId="63c38c24-6431-46a4-bf0d-1bcf9387483f" providerId="ADAL" clId="{8858E9CC-04CE-4FD7-B113-C5EBA91C452B}" dt="2021-08-20T15:58:34.362" v="5032" actId="113"/>
          <ac:spMkLst>
            <pc:docMk/>
            <pc:sldMk cId="0" sldId="267"/>
            <ac:spMk id="179" creationId="{00000000-0000-0000-0000-000000000000}"/>
          </ac:spMkLst>
        </pc:spChg>
        <pc:spChg chg="mod">
          <ac:chgData name="Farmer, Casey, CDA" userId="63c38c24-6431-46a4-bf0d-1bcf9387483f" providerId="ADAL" clId="{8858E9CC-04CE-4FD7-B113-C5EBA91C452B}" dt="2021-08-20T16:11:53.748" v="5287" actId="113"/>
          <ac:spMkLst>
            <pc:docMk/>
            <pc:sldMk cId="0" sldId="267"/>
            <ac:spMk id="180" creationId="{00000000-0000-0000-0000-000000000000}"/>
          </ac:spMkLst>
        </pc:spChg>
        <pc:spChg chg="add del mod">
          <ac:chgData name="Farmer, Casey, CDA" userId="63c38c24-6431-46a4-bf0d-1bcf9387483f" providerId="ADAL" clId="{8858E9CC-04CE-4FD7-B113-C5EBA91C452B}" dt="2021-08-23T16:11:15.105" v="6521" actId="478"/>
          <ac:spMkLst>
            <pc:docMk/>
            <pc:sldMk cId="0" sldId="267"/>
            <ac:spMk id="181" creationId="{00000000-0000-0000-0000-000000000000}"/>
          </ac:spMkLst>
        </pc:spChg>
      </pc:sldChg>
      <pc:sldChg chg="del">
        <pc:chgData name="Farmer, Casey, CDA" userId="63c38c24-6431-46a4-bf0d-1bcf9387483f" providerId="ADAL" clId="{8858E9CC-04CE-4FD7-B113-C5EBA91C452B}" dt="2021-08-19T22:50:46.082" v="4241" actId="47"/>
        <pc:sldMkLst>
          <pc:docMk/>
          <pc:sldMk cId="0" sldId="268"/>
        </pc:sldMkLst>
      </pc:sldChg>
      <pc:sldChg chg="del">
        <pc:chgData name="Farmer, Casey, CDA" userId="63c38c24-6431-46a4-bf0d-1bcf9387483f" providerId="ADAL" clId="{8858E9CC-04CE-4FD7-B113-C5EBA91C452B}" dt="2021-08-19T22:50:46.155" v="4242" actId="47"/>
        <pc:sldMkLst>
          <pc:docMk/>
          <pc:sldMk cId="0" sldId="269"/>
        </pc:sldMkLst>
      </pc:sldChg>
      <pc:sldChg chg="del">
        <pc:chgData name="Farmer, Casey, CDA" userId="63c38c24-6431-46a4-bf0d-1bcf9387483f" providerId="ADAL" clId="{8858E9CC-04CE-4FD7-B113-C5EBA91C452B}" dt="2021-08-19T22:51:27.376" v="4243" actId="47"/>
        <pc:sldMkLst>
          <pc:docMk/>
          <pc:sldMk cId="0" sldId="270"/>
        </pc:sldMkLst>
      </pc:sldChg>
      <pc:sldChg chg="modSp del mod">
        <pc:chgData name="Farmer, Casey, CDA" userId="63c38c24-6431-46a4-bf0d-1bcf9387483f" providerId="ADAL" clId="{8858E9CC-04CE-4FD7-B113-C5EBA91C452B}" dt="2021-08-19T22:52:40.506" v="4294" actId="47"/>
        <pc:sldMkLst>
          <pc:docMk/>
          <pc:sldMk cId="0" sldId="271"/>
        </pc:sldMkLst>
        <pc:spChg chg="mod">
          <ac:chgData name="Farmer, Casey, CDA" userId="63c38c24-6431-46a4-bf0d-1bcf9387483f" providerId="ADAL" clId="{8858E9CC-04CE-4FD7-B113-C5EBA91C452B}" dt="2021-08-19T22:52:12.319" v="4272" actId="27636"/>
          <ac:spMkLst>
            <pc:docMk/>
            <pc:sldMk cId="0" sldId="271"/>
            <ac:spMk id="213" creationId="{00000000-0000-0000-0000-000000000000}"/>
          </ac:spMkLst>
        </pc:spChg>
      </pc:sldChg>
      <pc:sldChg chg="modSp del mod">
        <pc:chgData name="Farmer, Casey, CDA" userId="63c38c24-6431-46a4-bf0d-1bcf9387483f" providerId="ADAL" clId="{8858E9CC-04CE-4FD7-B113-C5EBA91C452B}" dt="2021-08-19T22:53:22.691" v="4323" actId="47"/>
        <pc:sldMkLst>
          <pc:docMk/>
          <pc:sldMk cId="0" sldId="272"/>
        </pc:sldMkLst>
        <pc:spChg chg="mod">
          <ac:chgData name="Farmer, Casey, CDA" userId="63c38c24-6431-46a4-bf0d-1bcf9387483f" providerId="ADAL" clId="{8858E9CC-04CE-4FD7-B113-C5EBA91C452B}" dt="2021-08-19T22:53:01.661" v="4295" actId="21"/>
          <ac:spMkLst>
            <pc:docMk/>
            <pc:sldMk cId="0" sldId="272"/>
            <ac:spMk id="221" creationId="{00000000-0000-0000-0000-000000000000}"/>
          </ac:spMkLst>
        </pc:spChg>
      </pc:sldChg>
      <pc:sldChg chg="addSp delSp modSp del mod">
        <pc:chgData name="Farmer, Casey, CDA" userId="63c38c24-6431-46a4-bf0d-1bcf9387483f" providerId="ADAL" clId="{8858E9CC-04CE-4FD7-B113-C5EBA91C452B}" dt="2021-08-23T15:55:49.008" v="6276" actId="47"/>
        <pc:sldMkLst>
          <pc:docMk/>
          <pc:sldMk cId="0" sldId="273"/>
        </pc:sldMkLst>
        <pc:spChg chg="add del mod">
          <ac:chgData name="Farmer, Casey, CDA" userId="63c38c24-6431-46a4-bf0d-1bcf9387483f" providerId="ADAL" clId="{8858E9CC-04CE-4FD7-B113-C5EBA91C452B}" dt="2021-08-19T22:57:59.024" v="4398" actId="478"/>
          <ac:spMkLst>
            <pc:docMk/>
            <pc:sldMk cId="0" sldId="273"/>
            <ac:spMk id="3" creationId="{16CC1470-1B1E-4F0B-8979-2278F176CAD9}"/>
          </ac:spMkLst>
        </pc:spChg>
        <pc:spChg chg="add del mod">
          <ac:chgData name="Farmer, Casey, CDA" userId="63c38c24-6431-46a4-bf0d-1bcf9387483f" providerId="ADAL" clId="{8858E9CC-04CE-4FD7-B113-C5EBA91C452B}" dt="2021-08-19T23:14:34.364" v="4795" actId="1076"/>
          <ac:spMkLst>
            <pc:docMk/>
            <pc:sldMk cId="0" sldId="273"/>
            <ac:spMk id="5" creationId="{0CDE0729-FBAD-4E6E-9656-F1F7127E2B77}"/>
          </ac:spMkLst>
        </pc:spChg>
        <pc:spChg chg="add del mod">
          <ac:chgData name="Farmer, Casey, CDA" userId="63c38c24-6431-46a4-bf0d-1bcf9387483f" providerId="ADAL" clId="{8858E9CC-04CE-4FD7-B113-C5EBA91C452B}" dt="2021-08-19T22:56:11.777" v="4379"/>
          <ac:spMkLst>
            <pc:docMk/>
            <pc:sldMk cId="0" sldId="273"/>
            <ac:spMk id="9" creationId="{51352F34-6F1A-42EF-BBFA-CF57D3379443}"/>
          </ac:spMkLst>
        </pc:spChg>
        <pc:spChg chg="mod">
          <ac:chgData name="Farmer, Casey, CDA" userId="63c38c24-6431-46a4-bf0d-1bcf9387483f" providerId="ADAL" clId="{8858E9CC-04CE-4FD7-B113-C5EBA91C452B}" dt="2021-08-19T22:54:42.876" v="4342"/>
          <ac:spMkLst>
            <pc:docMk/>
            <pc:sldMk cId="0" sldId="273"/>
            <ac:spMk id="11" creationId="{212CAC7F-234C-4F2F-9F90-A05E9CFBBF3D}"/>
          </ac:spMkLst>
        </pc:spChg>
        <pc:spChg chg="mod">
          <ac:chgData name="Farmer, Casey, CDA" userId="63c38c24-6431-46a4-bf0d-1bcf9387483f" providerId="ADAL" clId="{8858E9CC-04CE-4FD7-B113-C5EBA91C452B}" dt="2021-08-19T22:54:42.876" v="4342"/>
          <ac:spMkLst>
            <pc:docMk/>
            <pc:sldMk cId="0" sldId="273"/>
            <ac:spMk id="12" creationId="{8BF5C41A-324F-46A4-989E-31600227BC58}"/>
          </ac:spMkLst>
        </pc:spChg>
        <pc:spChg chg="mod">
          <ac:chgData name="Farmer, Casey, CDA" userId="63c38c24-6431-46a4-bf0d-1bcf9387483f" providerId="ADAL" clId="{8858E9CC-04CE-4FD7-B113-C5EBA91C452B}" dt="2021-08-19T22:54:42.876" v="4342"/>
          <ac:spMkLst>
            <pc:docMk/>
            <pc:sldMk cId="0" sldId="273"/>
            <ac:spMk id="13" creationId="{7F8207E7-12BC-450D-9D48-6DAA392F644C}"/>
          </ac:spMkLst>
        </pc:spChg>
        <pc:spChg chg="mod">
          <ac:chgData name="Farmer, Casey, CDA" userId="63c38c24-6431-46a4-bf0d-1bcf9387483f" providerId="ADAL" clId="{8858E9CC-04CE-4FD7-B113-C5EBA91C452B}" dt="2021-08-19T22:54:42.876" v="4342"/>
          <ac:spMkLst>
            <pc:docMk/>
            <pc:sldMk cId="0" sldId="273"/>
            <ac:spMk id="14" creationId="{41EE913D-1027-406D-8E73-3DB19FAD36A9}"/>
          </ac:spMkLst>
        </pc:spChg>
        <pc:spChg chg="mod">
          <ac:chgData name="Farmer, Casey, CDA" userId="63c38c24-6431-46a4-bf0d-1bcf9387483f" providerId="ADAL" clId="{8858E9CC-04CE-4FD7-B113-C5EBA91C452B}" dt="2021-08-19T22:54:42.876" v="4342"/>
          <ac:spMkLst>
            <pc:docMk/>
            <pc:sldMk cId="0" sldId="273"/>
            <ac:spMk id="15" creationId="{98319423-28D5-44E4-95CE-2C91C191BF6D}"/>
          </ac:spMkLst>
        </pc:spChg>
        <pc:spChg chg="mod">
          <ac:chgData name="Farmer, Casey, CDA" userId="63c38c24-6431-46a4-bf0d-1bcf9387483f" providerId="ADAL" clId="{8858E9CC-04CE-4FD7-B113-C5EBA91C452B}" dt="2021-08-19T22:54:42.876" v="4342"/>
          <ac:spMkLst>
            <pc:docMk/>
            <pc:sldMk cId="0" sldId="273"/>
            <ac:spMk id="16" creationId="{2FB5501F-B50A-41D8-B7C1-359C41D4DEAE}"/>
          </ac:spMkLst>
        </pc:spChg>
        <pc:spChg chg="mod">
          <ac:chgData name="Farmer, Casey, CDA" userId="63c38c24-6431-46a4-bf0d-1bcf9387483f" providerId="ADAL" clId="{8858E9CC-04CE-4FD7-B113-C5EBA91C452B}" dt="2021-08-19T22:54:42.876" v="4342"/>
          <ac:spMkLst>
            <pc:docMk/>
            <pc:sldMk cId="0" sldId="273"/>
            <ac:spMk id="17" creationId="{D00D4C05-2784-4FD9-A478-2888A7B193BC}"/>
          </ac:spMkLst>
        </pc:spChg>
        <pc:spChg chg="mod">
          <ac:chgData name="Farmer, Casey, CDA" userId="63c38c24-6431-46a4-bf0d-1bcf9387483f" providerId="ADAL" clId="{8858E9CC-04CE-4FD7-B113-C5EBA91C452B}" dt="2021-08-19T22:54:42.876" v="4342"/>
          <ac:spMkLst>
            <pc:docMk/>
            <pc:sldMk cId="0" sldId="273"/>
            <ac:spMk id="18" creationId="{9E14B97A-7CC8-4EC1-9392-CEC30FF34A21}"/>
          </ac:spMkLst>
        </pc:spChg>
        <pc:spChg chg="mod">
          <ac:chgData name="Farmer, Casey, CDA" userId="63c38c24-6431-46a4-bf0d-1bcf9387483f" providerId="ADAL" clId="{8858E9CC-04CE-4FD7-B113-C5EBA91C452B}" dt="2021-08-19T22:54:42.876" v="4342"/>
          <ac:spMkLst>
            <pc:docMk/>
            <pc:sldMk cId="0" sldId="273"/>
            <ac:spMk id="19" creationId="{17BC9909-A487-4AC5-AA99-F666A1FD8A7C}"/>
          </ac:spMkLst>
        </pc:spChg>
        <pc:spChg chg="mod">
          <ac:chgData name="Farmer, Casey, CDA" userId="63c38c24-6431-46a4-bf0d-1bcf9387483f" providerId="ADAL" clId="{8858E9CC-04CE-4FD7-B113-C5EBA91C452B}" dt="2021-08-19T22:54:42.876" v="4342"/>
          <ac:spMkLst>
            <pc:docMk/>
            <pc:sldMk cId="0" sldId="273"/>
            <ac:spMk id="20" creationId="{C35A37FD-8C39-498A-937B-5B79BB587B3D}"/>
          </ac:spMkLst>
        </pc:spChg>
        <pc:spChg chg="mod">
          <ac:chgData name="Farmer, Casey, CDA" userId="63c38c24-6431-46a4-bf0d-1bcf9387483f" providerId="ADAL" clId="{8858E9CC-04CE-4FD7-B113-C5EBA91C452B}" dt="2021-08-19T22:54:42.876" v="4342"/>
          <ac:spMkLst>
            <pc:docMk/>
            <pc:sldMk cId="0" sldId="273"/>
            <ac:spMk id="21" creationId="{74FDB662-5F75-4D99-A25E-8AC8E9EB7B46}"/>
          </ac:spMkLst>
        </pc:spChg>
        <pc:spChg chg="mod">
          <ac:chgData name="Farmer, Casey, CDA" userId="63c38c24-6431-46a4-bf0d-1bcf9387483f" providerId="ADAL" clId="{8858E9CC-04CE-4FD7-B113-C5EBA91C452B}" dt="2021-08-19T22:54:42.876" v="4342"/>
          <ac:spMkLst>
            <pc:docMk/>
            <pc:sldMk cId="0" sldId="273"/>
            <ac:spMk id="22" creationId="{B854C270-7E36-4419-8C33-6DE7E03483DE}"/>
          </ac:spMkLst>
        </pc:spChg>
        <pc:spChg chg="mod">
          <ac:chgData name="Farmer, Casey, CDA" userId="63c38c24-6431-46a4-bf0d-1bcf9387483f" providerId="ADAL" clId="{8858E9CC-04CE-4FD7-B113-C5EBA91C452B}" dt="2021-08-19T22:54:42.876" v="4342"/>
          <ac:spMkLst>
            <pc:docMk/>
            <pc:sldMk cId="0" sldId="273"/>
            <ac:spMk id="23" creationId="{576D6E34-9CC2-46BD-A8FB-E221340D981F}"/>
          </ac:spMkLst>
        </pc:spChg>
        <pc:spChg chg="mod">
          <ac:chgData name="Farmer, Casey, CDA" userId="63c38c24-6431-46a4-bf0d-1bcf9387483f" providerId="ADAL" clId="{8858E9CC-04CE-4FD7-B113-C5EBA91C452B}" dt="2021-08-19T22:54:42.876" v="4342"/>
          <ac:spMkLst>
            <pc:docMk/>
            <pc:sldMk cId="0" sldId="273"/>
            <ac:spMk id="24" creationId="{CAAE23CD-E4D4-47D9-A4AD-BEFE8EE7BB7F}"/>
          </ac:spMkLst>
        </pc:spChg>
        <pc:spChg chg="mod">
          <ac:chgData name="Farmer, Casey, CDA" userId="63c38c24-6431-46a4-bf0d-1bcf9387483f" providerId="ADAL" clId="{8858E9CC-04CE-4FD7-B113-C5EBA91C452B}" dt="2021-08-19T22:54:42.876" v="4342"/>
          <ac:spMkLst>
            <pc:docMk/>
            <pc:sldMk cId="0" sldId="273"/>
            <ac:spMk id="25" creationId="{5D45E484-5B36-4CFF-8819-85C65C4BD0C1}"/>
          </ac:spMkLst>
        </pc:spChg>
        <pc:spChg chg="mod">
          <ac:chgData name="Farmer, Casey, CDA" userId="63c38c24-6431-46a4-bf0d-1bcf9387483f" providerId="ADAL" clId="{8858E9CC-04CE-4FD7-B113-C5EBA91C452B}" dt="2021-08-19T22:54:42.876" v="4342"/>
          <ac:spMkLst>
            <pc:docMk/>
            <pc:sldMk cId="0" sldId="273"/>
            <ac:spMk id="26" creationId="{14286454-6D5B-4F3B-973C-58B76FE9735E}"/>
          </ac:spMkLst>
        </pc:spChg>
        <pc:spChg chg="mod">
          <ac:chgData name="Farmer, Casey, CDA" userId="63c38c24-6431-46a4-bf0d-1bcf9387483f" providerId="ADAL" clId="{8858E9CC-04CE-4FD7-B113-C5EBA91C452B}" dt="2021-08-19T22:54:42.876" v="4342"/>
          <ac:spMkLst>
            <pc:docMk/>
            <pc:sldMk cId="0" sldId="273"/>
            <ac:spMk id="27" creationId="{15E38BD2-B208-4128-89C5-2EB85692DB7C}"/>
          </ac:spMkLst>
        </pc:spChg>
        <pc:spChg chg="mod">
          <ac:chgData name="Farmer, Casey, CDA" userId="63c38c24-6431-46a4-bf0d-1bcf9387483f" providerId="ADAL" clId="{8858E9CC-04CE-4FD7-B113-C5EBA91C452B}" dt="2021-08-19T22:54:42.876" v="4342"/>
          <ac:spMkLst>
            <pc:docMk/>
            <pc:sldMk cId="0" sldId="273"/>
            <ac:spMk id="28" creationId="{25DCE4EF-356C-4C11-93C8-2FD51446632C}"/>
          </ac:spMkLst>
        </pc:spChg>
        <pc:spChg chg="mod">
          <ac:chgData name="Farmer, Casey, CDA" userId="63c38c24-6431-46a4-bf0d-1bcf9387483f" providerId="ADAL" clId="{8858E9CC-04CE-4FD7-B113-C5EBA91C452B}" dt="2021-08-19T22:54:42.876" v="4342"/>
          <ac:spMkLst>
            <pc:docMk/>
            <pc:sldMk cId="0" sldId="273"/>
            <ac:spMk id="29" creationId="{8871F074-63FC-4D5E-B48D-0CA54BBC352C}"/>
          </ac:spMkLst>
        </pc:spChg>
        <pc:spChg chg="mod">
          <ac:chgData name="Farmer, Casey, CDA" userId="63c38c24-6431-46a4-bf0d-1bcf9387483f" providerId="ADAL" clId="{8858E9CC-04CE-4FD7-B113-C5EBA91C452B}" dt="2021-08-19T22:54:42.876" v="4342"/>
          <ac:spMkLst>
            <pc:docMk/>
            <pc:sldMk cId="0" sldId="273"/>
            <ac:spMk id="30" creationId="{DC54C1DC-C23F-4CB3-BD90-973424801DDA}"/>
          </ac:spMkLst>
        </pc:spChg>
        <pc:spChg chg="mod">
          <ac:chgData name="Farmer, Casey, CDA" userId="63c38c24-6431-46a4-bf0d-1bcf9387483f" providerId="ADAL" clId="{8858E9CC-04CE-4FD7-B113-C5EBA91C452B}" dt="2021-08-19T22:54:42.876" v="4342"/>
          <ac:spMkLst>
            <pc:docMk/>
            <pc:sldMk cId="0" sldId="273"/>
            <ac:spMk id="31" creationId="{496036D5-7779-4B42-8FC1-F39405134A64}"/>
          </ac:spMkLst>
        </pc:spChg>
        <pc:spChg chg="mod">
          <ac:chgData name="Farmer, Casey, CDA" userId="63c38c24-6431-46a4-bf0d-1bcf9387483f" providerId="ADAL" clId="{8858E9CC-04CE-4FD7-B113-C5EBA91C452B}" dt="2021-08-19T22:54:42.876" v="4342"/>
          <ac:spMkLst>
            <pc:docMk/>
            <pc:sldMk cId="0" sldId="273"/>
            <ac:spMk id="32" creationId="{7D8B7F08-DDBC-4F93-87E1-25C57EEA18E9}"/>
          </ac:spMkLst>
        </pc:spChg>
        <pc:spChg chg="mod">
          <ac:chgData name="Farmer, Casey, CDA" userId="63c38c24-6431-46a4-bf0d-1bcf9387483f" providerId="ADAL" clId="{8858E9CC-04CE-4FD7-B113-C5EBA91C452B}" dt="2021-08-19T22:54:42.876" v="4342"/>
          <ac:spMkLst>
            <pc:docMk/>
            <pc:sldMk cId="0" sldId="273"/>
            <ac:spMk id="33" creationId="{DC75BDB3-C1D5-4129-B865-4C7317D648A5}"/>
          </ac:spMkLst>
        </pc:spChg>
        <pc:spChg chg="mod">
          <ac:chgData name="Farmer, Casey, CDA" userId="63c38c24-6431-46a4-bf0d-1bcf9387483f" providerId="ADAL" clId="{8858E9CC-04CE-4FD7-B113-C5EBA91C452B}" dt="2021-08-19T22:54:42.876" v="4342"/>
          <ac:spMkLst>
            <pc:docMk/>
            <pc:sldMk cId="0" sldId="273"/>
            <ac:spMk id="34" creationId="{8840B68D-7D51-4FD6-A834-169AE69F7329}"/>
          </ac:spMkLst>
        </pc:spChg>
        <pc:spChg chg="mod">
          <ac:chgData name="Farmer, Casey, CDA" userId="63c38c24-6431-46a4-bf0d-1bcf9387483f" providerId="ADAL" clId="{8858E9CC-04CE-4FD7-B113-C5EBA91C452B}" dt="2021-08-19T22:54:42.876" v="4342"/>
          <ac:spMkLst>
            <pc:docMk/>
            <pc:sldMk cId="0" sldId="273"/>
            <ac:spMk id="35" creationId="{1BA75988-DCA2-41A1-B942-B9F58BA31D7A}"/>
          </ac:spMkLst>
        </pc:spChg>
        <pc:spChg chg="mod">
          <ac:chgData name="Farmer, Casey, CDA" userId="63c38c24-6431-46a4-bf0d-1bcf9387483f" providerId="ADAL" clId="{8858E9CC-04CE-4FD7-B113-C5EBA91C452B}" dt="2021-08-19T22:54:42.876" v="4342"/>
          <ac:spMkLst>
            <pc:docMk/>
            <pc:sldMk cId="0" sldId="273"/>
            <ac:spMk id="36" creationId="{8C4FE802-9867-43F2-9B15-CA222F1DF710}"/>
          </ac:spMkLst>
        </pc:spChg>
        <pc:spChg chg="mod">
          <ac:chgData name="Farmer, Casey, CDA" userId="63c38c24-6431-46a4-bf0d-1bcf9387483f" providerId="ADAL" clId="{8858E9CC-04CE-4FD7-B113-C5EBA91C452B}" dt="2021-08-19T22:54:42.876" v="4342"/>
          <ac:spMkLst>
            <pc:docMk/>
            <pc:sldMk cId="0" sldId="273"/>
            <ac:spMk id="37" creationId="{DABCE30E-538A-4DBD-88DF-8A91474D1785}"/>
          </ac:spMkLst>
        </pc:spChg>
        <pc:spChg chg="mod">
          <ac:chgData name="Farmer, Casey, CDA" userId="63c38c24-6431-46a4-bf0d-1bcf9387483f" providerId="ADAL" clId="{8858E9CC-04CE-4FD7-B113-C5EBA91C452B}" dt="2021-08-19T22:54:42.876" v="4342"/>
          <ac:spMkLst>
            <pc:docMk/>
            <pc:sldMk cId="0" sldId="273"/>
            <ac:spMk id="38" creationId="{DCEE409E-546C-48D0-BF72-6FF7C7B0D57A}"/>
          </ac:spMkLst>
        </pc:spChg>
        <pc:spChg chg="mod">
          <ac:chgData name="Farmer, Casey, CDA" userId="63c38c24-6431-46a4-bf0d-1bcf9387483f" providerId="ADAL" clId="{8858E9CC-04CE-4FD7-B113-C5EBA91C452B}" dt="2021-08-19T22:54:42.876" v="4342"/>
          <ac:spMkLst>
            <pc:docMk/>
            <pc:sldMk cId="0" sldId="273"/>
            <ac:spMk id="39" creationId="{25B49837-D9B4-4582-9A6A-1D00EE4F3E56}"/>
          </ac:spMkLst>
        </pc:spChg>
        <pc:spChg chg="mod">
          <ac:chgData name="Farmer, Casey, CDA" userId="63c38c24-6431-46a4-bf0d-1bcf9387483f" providerId="ADAL" clId="{8858E9CC-04CE-4FD7-B113-C5EBA91C452B}" dt="2021-08-19T22:54:42.876" v="4342"/>
          <ac:spMkLst>
            <pc:docMk/>
            <pc:sldMk cId="0" sldId="273"/>
            <ac:spMk id="40" creationId="{D65B27F3-A39E-460F-BE13-67F3F036FFF4}"/>
          </ac:spMkLst>
        </pc:spChg>
        <pc:spChg chg="mod">
          <ac:chgData name="Farmer, Casey, CDA" userId="63c38c24-6431-46a4-bf0d-1bcf9387483f" providerId="ADAL" clId="{8858E9CC-04CE-4FD7-B113-C5EBA91C452B}" dt="2021-08-19T22:54:42.876" v="4342"/>
          <ac:spMkLst>
            <pc:docMk/>
            <pc:sldMk cId="0" sldId="273"/>
            <ac:spMk id="41" creationId="{8CEC9557-6295-45F0-B31B-02373D0E6044}"/>
          </ac:spMkLst>
        </pc:spChg>
        <pc:spChg chg="mod">
          <ac:chgData name="Farmer, Casey, CDA" userId="63c38c24-6431-46a4-bf0d-1bcf9387483f" providerId="ADAL" clId="{8858E9CC-04CE-4FD7-B113-C5EBA91C452B}" dt="2021-08-19T22:54:42.876" v="4342"/>
          <ac:spMkLst>
            <pc:docMk/>
            <pc:sldMk cId="0" sldId="273"/>
            <ac:spMk id="42" creationId="{D5F3EB9F-C266-4CF5-A453-AC4E35C97274}"/>
          </ac:spMkLst>
        </pc:spChg>
        <pc:spChg chg="mod">
          <ac:chgData name="Farmer, Casey, CDA" userId="63c38c24-6431-46a4-bf0d-1bcf9387483f" providerId="ADAL" clId="{8858E9CC-04CE-4FD7-B113-C5EBA91C452B}" dt="2021-08-19T22:54:42.876" v="4342"/>
          <ac:spMkLst>
            <pc:docMk/>
            <pc:sldMk cId="0" sldId="273"/>
            <ac:spMk id="43" creationId="{8107AC7F-5525-469C-BF65-DDD2D0F51870}"/>
          </ac:spMkLst>
        </pc:spChg>
        <pc:spChg chg="mod">
          <ac:chgData name="Farmer, Casey, CDA" userId="63c38c24-6431-46a4-bf0d-1bcf9387483f" providerId="ADAL" clId="{8858E9CC-04CE-4FD7-B113-C5EBA91C452B}" dt="2021-08-19T22:54:42.876" v="4342"/>
          <ac:spMkLst>
            <pc:docMk/>
            <pc:sldMk cId="0" sldId="273"/>
            <ac:spMk id="44" creationId="{060F6019-C1B7-4EDB-98DB-6E887953B474}"/>
          </ac:spMkLst>
        </pc:spChg>
        <pc:spChg chg="mod">
          <ac:chgData name="Farmer, Casey, CDA" userId="63c38c24-6431-46a4-bf0d-1bcf9387483f" providerId="ADAL" clId="{8858E9CC-04CE-4FD7-B113-C5EBA91C452B}" dt="2021-08-19T22:54:42.876" v="4342"/>
          <ac:spMkLst>
            <pc:docMk/>
            <pc:sldMk cId="0" sldId="273"/>
            <ac:spMk id="45" creationId="{C0808DF3-5AC2-4DB3-8E66-4724263AF7D2}"/>
          </ac:spMkLst>
        </pc:spChg>
        <pc:spChg chg="mod">
          <ac:chgData name="Farmer, Casey, CDA" userId="63c38c24-6431-46a4-bf0d-1bcf9387483f" providerId="ADAL" clId="{8858E9CC-04CE-4FD7-B113-C5EBA91C452B}" dt="2021-08-19T22:54:42.876" v="4342"/>
          <ac:spMkLst>
            <pc:docMk/>
            <pc:sldMk cId="0" sldId="273"/>
            <ac:spMk id="46" creationId="{0D47D141-7B27-47B3-9B1C-9DA8CE8E5AFB}"/>
          </ac:spMkLst>
        </pc:spChg>
        <pc:spChg chg="mod">
          <ac:chgData name="Farmer, Casey, CDA" userId="63c38c24-6431-46a4-bf0d-1bcf9387483f" providerId="ADAL" clId="{8858E9CC-04CE-4FD7-B113-C5EBA91C452B}" dt="2021-08-19T23:14:17.431" v="4788" actId="1076"/>
          <ac:spMkLst>
            <pc:docMk/>
            <pc:sldMk cId="0" sldId="273"/>
            <ac:spMk id="227" creationId="{00000000-0000-0000-0000-000000000000}"/>
          </ac:spMkLst>
        </pc:spChg>
        <pc:spChg chg="del">
          <ac:chgData name="Farmer, Casey, CDA" userId="63c38c24-6431-46a4-bf0d-1bcf9387483f" providerId="ADAL" clId="{8858E9CC-04CE-4FD7-B113-C5EBA91C452B}" dt="2021-08-19T22:54:00.487" v="4330" actId="478"/>
          <ac:spMkLst>
            <pc:docMk/>
            <pc:sldMk cId="0" sldId="273"/>
            <ac:spMk id="228" creationId="{00000000-0000-0000-0000-000000000000}"/>
          </ac:spMkLst>
        </pc:spChg>
        <pc:spChg chg="add del mod">
          <ac:chgData name="Farmer, Casey, CDA" userId="63c38c24-6431-46a4-bf0d-1bcf9387483f" providerId="ADAL" clId="{8858E9CC-04CE-4FD7-B113-C5EBA91C452B}" dt="2021-08-19T22:58:27.330" v="4406" actId="14100"/>
          <ac:spMkLst>
            <pc:docMk/>
            <pc:sldMk cId="0" sldId="273"/>
            <ac:spMk id="229" creationId="{00000000-0000-0000-0000-000000000000}"/>
          </ac:spMkLst>
        </pc:spChg>
        <pc:spChg chg="mod">
          <ac:chgData name="Farmer, Casey, CDA" userId="63c38c24-6431-46a4-bf0d-1bcf9387483f" providerId="ADAL" clId="{8858E9CC-04CE-4FD7-B113-C5EBA91C452B}" dt="2021-08-19T22:58:23.980" v="4405" actId="14100"/>
          <ac:spMkLst>
            <pc:docMk/>
            <pc:sldMk cId="0" sldId="273"/>
            <ac:spMk id="230" creationId="{00000000-0000-0000-0000-000000000000}"/>
          </ac:spMkLst>
        </pc:spChg>
        <pc:grpChg chg="add del mod">
          <ac:chgData name="Farmer, Casey, CDA" userId="63c38c24-6431-46a4-bf0d-1bcf9387483f" providerId="ADAL" clId="{8858E9CC-04CE-4FD7-B113-C5EBA91C452B}" dt="2021-08-19T22:54:44.110" v="4343"/>
          <ac:grpSpMkLst>
            <pc:docMk/>
            <pc:sldMk cId="0" sldId="273"/>
            <ac:grpSpMk id="10" creationId="{6A8A1F82-BC7D-4977-AA8A-68140AE31C0E}"/>
          </ac:grpSpMkLst>
        </pc:grpChg>
        <pc:picChg chg="add mod">
          <ac:chgData name="Farmer, Casey, CDA" userId="63c38c24-6431-46a4-bf0d-1bcf9387483f" providerId="ADAL" clId="{8858E9CC-04CE-4FD7-B113-C5EBA91C452B}" dt="2021-08-19T23:14:29.566" v="4794" actId="1076"/>
          <ac:picMkLst>
            <pc:docMk/>
            <pc:sldMk cId="0" sldId="273"/>
            <ac:picMk id="4" creationId="{D2CD1ABD-7E40-45FC-B58C-EAFC06BD2A58}"/>
          </ac:picMkLst>
        </pc:picChg>
      </pc:sldChg>
      <pc:sldChg chg="addSp delSp modSp del mod">
        <pc:chgData name="Farmer, Casey, CDA" userId="63c38c24-6431-46a4-bf0d-1bcf9387483f" providerId="ADAL" clId="{8858E9CC-04CE-4FD7-B113-C5EBA91C452B}" dt="2021-08-19T22:58:49.336" v="4409" actId="47"/>
        <pc:sldMkLst>
          <pc:docMk/>
          <pc:sldMk cId="0" sldId="274"/>
        </pc:sldMkLst>
        <pc:spChg chg="mod">
          <ac:chgData name="Farmer, Casey, CDA" userId="63c38c24-6431-46a4-bf0d-1bcf9387483f" providerId="ADAL" clId="{8858E9CC-04CE-4FD7-B113-C5EBA91C452B}" dt="2021-08-19T22:55:32.428" v="4371" actId="571"/>
          <ac:spMkLst>
            <pc:docMk/>
            <pc:sldMk cId="0" sldId="274"/>
            <ac:spMk id="88" creationId="{CC91D5F6-3F1E-4DDE-B9FE-58179FD51E43}"/>
          </ac:spMkLst>
        </pc:spChg>
        <pc:spChg chg="mod">
          <ac:chgData name="Farmer, Casey, CDA" userId="63c38c24-6431-46a4-bf0d-1bcf9387483f" providerId="ADAL" clId="{8858E9CC-04CE-4FD7-B113-C5EBA91C452B}" dt="2021-08-19T22:55:32.428" v="4371" actId="571"/>
          <ac:spMkLst>
            <pc:docMk/>
            <pc:sldMk cId="0" sldId="274"/>
            <ac:spMk id="89" creationId="{F8532FB7-E59A-4D80-AD7F-2A2F8CE0649A}"/>
          </ac:spMkLst>
        </pc:spChg>
        <pc:spChg chg="mod">
          <ac:chgData name="Farmer, Casey, CDA" userId="63c38c24-6431-46a4-bf0d-1bcf9387483f" providerId="ADAL" clId="{8858E9CC-04CE-4FD7-B113-C5EBA91C452B}" dt="2021-08-19T22:55:32.428" v="4371" actId="571"/>
          <ac:spMkLst>
            <pc:docMk/>
            <pc:sldMk cId="0" sldId="274"/>
            <ac:spMk id="90" creationId="{A306E10A-60B9-4B18-90A7-D80B6C528CBA}"/>
          </ac:spMkLst>
        </pc:spChg>
        <pc:spChg chg="mod">
          <ac:chgData name="Farmer, Casey, CDA" userId="63c38c24-6431-46a4-bf0d-1bcf9387483f" providerId="ADAL" clId="{8858E9CC-04CE-4FD7-B113-C5EBA91C452B}" dt="2021-08-19T22:55:32.428" v="4371" actId="571"/>
          <ac:spMkLst>
            <pc:docMk/>
            <pc:sldMk cId="0" sldId="274"/>
            <ac:spMk id="91" creationId="{9CCD4444-691F-4926-B545-D2A6147B11F8}"/>
          </ac:spMkLst>
        </pc:spChg>
        <pc:spChg chg="mod">
          <ac:chgData name="Farmer, Casey, CDA" userId="63c38c24-6431-46a4-bf0d-1bcf9387483f" providerId="ADAL" clId="{8858E9CC-04CE-4FD7-B113-C5EBA91C452B}" dt="2021-08-19T22:55:32.428" v="4371" actId="571"/>
          <ac:spMkLst>
            <pc:docMk/>
            <pc:sldMk cId="0" sldId="274"/>
            <ac:spMk id="92" creationId="{32A699CA-5306-4F62-8137-EFD334C4AED3}"/>
          </ac:spMkLst>
        </pc:spChg>
        <pc:spChg chg="mod">
          <ac:chgData name="Farmer, Casey, CDA" userId="63c38c24-6431-46a4-bf0d-1bcf9387483f" providerId="ADAL" clId="{8858E9CC-04CE-4FD7-B113-C5EBA91C452B}" dt="2021-08-19T22:55:32.428" v="4371" actId="571"/>
          <ac:spMkLst>
            <pc:docMk/>
            <pc:sldMk cId="0" sldId="274"/>
            <ac:spMk id="93" creationId="{47B10478-2C10-452F-AE3F-BE866B6889A0}"/>
          </ac:spMkLst>
        </pc:spChg>
        <pc:spChg chg="mod">
          <ac:chgData name="Farmer, Casey, CDA" userId="63c38c24-6431-46a4-bf0d-1bcf9387483f" providerId="ADAL" clId="{8858E9CC-04CE-4FD7-B113-C5EBA91C452B}" dt="2021-08-19T22:55:32.428" v="4371" actId="571"/>
          <ac:spMkLst>
            <pc:docMk/>
            <pc:sldMk cId="0" sldId="274"/>
            <ac:spMk id="94" creationId="{D91A12CF-07D9-489C-8138-2DCA380854CA}"/>
          </ac:spMkLst>
        </pc:spChg>
        <pc:spChg chg="mod">
          <ac:chgData name="Farmer, Casey, CDA" userId="63c38c24-6431-46a4-bf0d-1bcf9387483f" providerId="ADAL" clId="{8858E9CC-04CE-4FD7-B113-C5EBA91C452B}" dt="2021-08-19T22:55:32.428" v="4371" actId="571"/>
          <ac:spMkLst>
            <pc:docMk/>
            <pc:sldMk cId="0" sldId="274"/>
            <ac:spMk id="95" creationId="{98977867-2CA8-4CFF-9C4F-EC28C55DDC3C}"/>
          </ac:spMkLst>
        </pc:spChg>
        <pc:spChg chg="mod">
          <ac:chgData name="Farmer, Casey, CDA" userId="63c38c24-6431-46a4-bf0d-1bcf9387483f" providerId="ADAL" clId="{8858E9CC-04CE-4FD7-B113-C5EBA91C452B}" dt="2021-08-19T22:55:32.428" v="4371" actId="571"/>
          <ac:spMkLst>
            <pc:docMk/>
            <pc:sldMk cId="0" sldId="274"/>
            <ac:spMk id="96" creationId="{625BA5A1-8A33-44DC-A94B-C5B4EC9F14B5}"/>
          </ac:spMkLst>
        </pc:spChg>
        <pc:spChg chg="mod">
          <ac:chgData name="Farmer, Casey, CDA" userId="63c38c24-6431-46a4-bf0d-1bcf9387483f" providerId="ADAL" clId="{8858E9CC-04CE-4FD7-B113-C5EBA91C452B}" dt="2021-08-19T22:55:32.428" v="4371" actId="571"/>
          <ac:spMkLst>
            <pc:docMk/>
            <pc:sldMk cId="0" sldId="274"/>
            <ac:spMk id="97" creationId="{2922A087-FF22-4E05-B234-59A8F971F471}"/>
          </ac:spMkLst>
        </pc:spChg>
        <pc:spChg chg="mod">
          <ac:chgData name="Farmer, Casey, CDA" userId="63c38c24-6431-46a4-bf0d-1bcf9387483f" providerId="ADAL" clId="{8858E9CC-04CE-4FD7-B113-C5EBA91C452B}" dt="2021-08-19T22:55:32.428" v="4371" actId="571"/>
          <ac:spMkLst>
            <pc:docMk/>
            <pc:sldMk cId="0" sldId="274"/>
            <ac:spMk id="98" creationId="{C078E43C-B1F0-4C8C-8AAF-7BB171321BF1}"/>
          </ac:spMkLst>
        </pc:spChg>
        <pc:spChg chg="mod">
          <ac:chgData name="Farmer, Casey, CDA" userId="63c38c24-6431-46a4-bf0d-1bcf9387483f" providerId="ADAL" clId="{8858E9CC-04CE-4FD7-B113-C5EBA91C452B}" dt="2021-08-19T22:55:32.428" v="4371" actId="571"/>
          <ac:spMkLst>
            <pc:docMk/>
            <pc:sldMk cId="0" sldId="274"/>
            <ac:spMk id="99" creationId="{2141C2F6-01F9-4280-AE19-AC6F3DA74593}"/>
          </ac:spMkLst>
        </pc:spChg>
        <pc:spChg chg="mod">
          <ac:chgData name="Farmer, Casey, CDA" userId="63c38c24-6431-46a4-bf0d-1bcf9387483f" providerId="ADAL" clId="{8858E9CC-04CE-4FD7-B113-C5EBA91C452B}" dt="2021-08-19T22:55:32.428" v="4371" actId="571"/>
          <ac:spMkLst>
            <pc:docMk/>
            <pc:sldMk cId="0" sldId="274"/>
            <ac:spMk id="100" creationId="{BF2BE1FE-A54F-4B46-A5B9-64954AC5F425}"/>
          </ac:spMkLst>
        </pc:spChg>
        <pc:spChg chg="mod">
          <ac:chgData name="Farmer, Casey, CDA" userId="63c38c24-6431-46a4-bf0d-1bcf9387483f" providerId="ADAL" clId="{8858E9CC-04CE-4FD7-B113-C5EBA91C452B}" dt="2021-08-19T22:55:32.428" v="4371" actId="571"/>
          <ac:spMkLst>
            <pc:docMk/>
            <pc:sldMk cId="0" sldId="274"/>
            <ac:spMk id="101" creationId="{AF2D81C8-8CB2-4CC5-801D-BFBF88BE3DEE}"/>
          </ac:spMkLst>
        </pc:spChg>
        <pc:spChg chg="mod">
          <ac:chgData name="Farmer, Casey, CDA" userId="63c38c24-6431-46a4-bf0d-1bcf9387483f" providerId="ADAL" clId="{8858E9CC-04CE-4FD7-B113-C5EBA91C452B}" dt="2021-08-19T22:55:32.428" v="4371" actId="571"/>
          <ac:spMkLst>
            <pc:docMk/>
            <pc:sldMk cId="0" sldId="274"/>
            <ac:spMk id="102" creationId="{F4C1F3D2-09AD-4329-BF79-E5AB5D0FC4D0}"/>
          </ac:spMkLst>
        </pc:spChg>
        <pc:spChg chg="mod">
          <ac:chgData name="Farmer, Casey, CDA" userId="63c38c24-6431-46a4-bf0d-1bcf9387483f" providerId="ADAL" clId="{8858E9CC-04CE-4FD7-B113-C5EBA91C452B}" dt="2021-08-19T22:55:32.428" v="4371" actId="571"/>
          <ac:spMkLst>
            <pc:docMk/>
            <pc:sldMk cId="0" sldId="274"/>
            <ac:spMk id="103" creationId="{181674CE-296E-4795-A59A-AFDB46D3BF9A}"/>
          </ac:spMkLst>
        </pc:spChg>
        <pc:spChg chg="mod">
          <ac:chgData name="Farmer, Casey, CDA" userId="63c38c24-6431-46a4-bf0d-1bcf9387483f" providerId="ADAL" clId="{8858E9CC-04CE-4FD7-B113-C5EBA91C452B}" dt="2021-08-19T22:55:32.428" v="4371" actId="571"/>
          <ac:spMkLst>
            <pc:docMk/>
            <pc:sldMk cId="0" sldId="274"/>
            <ac:spMk id="104" creationId="{85ED9BF6-C972-46A2-B4A7-55B8A6217DCA}"/>
          </ac:spMkLst>
        </pc:spChg>
        <pc:spChg chg="mod">
          <ac:chgData name="Farmer, Casey, CDA" userId="63c38c24-6431-46a4-bf0d-1bcf9387483f" providerId="ADAL" clId="{8858E9CC-04CE-4FD7-B113-C5EBA91C452B}" dt="2021-08-19T22:55:32.428" v="4371" actId="571"/>
          <ac:spMkLst>
            <pc:docMk/>
            <pc:sldMk cId="0" sldId="274"/>
            <ac:spMk id="105" creationId="{8EA911CB-CB20-4C8F-845C-3B106048DA40}"/>
          </ac:spMkLst>
        </pc:spChg>
        <pc:spChg chg="mod">
          <ac:chgData name="Farmer, Casey, CDA" userId="63c38c24-6431-46a4-bf0d-1bcf9387483f" providerId="ADAL" clId="{8858E9CC-04CE-4FD7-B113-C5EBA91C452B}" dt="2021-08-19T22:55:32.428" v="4371" actId="571"/>
          <ac:spMkLst>
            <pc:docMk/>
            <pc:sldMk cId="0" sldId="274"/>
            <ac:spMk id="106" creationId="{D2448396-37C2-42E8-BE53-401BE9EC98EA}"/>
          </ac:spMkLst>
        </pc:spChg>
        <pc:spChg chg="mod">
          <ac:chgData name="Farmer, Casey, CDA" userId="63c38c24-6431-46a4-bf0d-1bcf9387483f" providerId="ADAL" clId="{8858E9CC-04CE-4FD7-B113-C5EBA91C452B}" dt="2021-08-19T22:55:32.428" v="4371" actId="571"/>
          <ac:spMkLst>
            <pc:docMk/>
            <pc:sldMk cId="0" sldId="274"/>
            <ac:spMk id="107" creationId="{138AC49E-49CA-4D3C-B2FD-E66ED7D7F4FF}"/>
          </ac:spMkLst>
        </pc:spChg>
        <pc:spChg chg="mod">
          <ac:chgData name="Farmer, Casey, CDA" userId="63c38c24-6431-46a4-bf0d-1bcf9387483f" providerId="ADAL" clId="{8858E9CC-04CE-4FD7-B113-C5EBA91C452B}" dt="2021-08-19T22:55:32.428" v="4371" actId="571"/>
          <ac:spMkLst>
            <pc:docMk/>
            <pc:sldMk cId="0" sldId="274"/>
            <ac:spMk id="108" creationId="{672C97BD-04EB-4144-B727-5867F2769D71}"/>
          </ac:spMkLst>
        </pc:spChg>
        <pc:spChg chg="mod">
          <ac:chgData name="Farmer, Casey, CDA" userId="63c38c24-6431-46a4-bf0d-1bcf9387483f" providerId="ADAL" clId="{8858E9CC-04CE-4FD7-B113-C5EBA91C452B}" dt="2021-08-19T22:55:32.428" v="4371" actId="571"/>
          <ac:spMkLst>
            <pc:docMk/>
            <pc:sldMk cId="0" sldId="274"/>
            <ac:spMk id="109" creationId="{191AA28C-A59D-477A-BDB8-2C7153C8396E}"/>
          </ac:spMkLst>
        </pc:spChg>
        <pc:spChg chg="mod">
          <ac:chgData name="Farmer, Casey, CDA" userId="63c38c24-6431-46a4-bf0d-1bcf9387483f" providerId="ADAL" clId="{8858E9CC-04CE-4FD7-B113-C5EBA91C452B}" dt="2021-08-19T22:55:32.428" v="4371" actId="571"/>
          <ac:spMkLst>
            <pc:docMk/>
            <pc:sldMk cId="0" sldId="274"/>
            <ac:spMk id="110" creationId="{D37E5513-B932-4737-AC39-D3849C53322A}"/>
          </ac:spMkLst>
        </pc:spChg>
        <pc:spChg chg="mod">
          <ac:chgData name="Farmer, Casey, CDA" userId="63c38c24-6431-46a4-bf0d-1bcf9387483f" providerId="ADAL" clId="{8858E9CC-04CE-4FD7-B113-C5EBA91C452B}" dt="2021-08-19T22:55:32.428" v="4371" actId="571"/>
          <ac:spMkLst>
            <pc:docMk/>
            <pc:sldMk cId="0" sldId="274"/>
            <ac:spMk id="111" creationId="{DF781FFC-01E3-45F2-8C32-A698276E0F65}"/>
          </ac:spMkLst>
        </pc:spChg>
        <pc:spChg chg="mod">
          <ac:chgData name="Farmer, Casey, CDA" userId="63c38c24-6431-46a4-bf0d-1bcf9387483f" providerId="ADAL" clId="{8858E9CC-04CE-4FD7-B113-C5EBA91C452B}" dt="2021-08-19T22:55:32.428" v="4371" actId="571"/>
          <ac:spMkLst>
            <pc:docMk/>
            <pc:sldMk cId="0" sldId="274"/>
            <ac:spMk id="112" creationId="{09DE254C-E2E6-4442-922E-FE2D3754A01A}"/>
          </ac:spMkLst>
        </pc:spChg>
        <pc:spChg chg="mod">
          <ac:chgData name="Farmer, Casey, CDA" userId="63c38c24-6431-46a4-bf0d-1bcf9387483f" providerId="ADAL" clId="{8858E9CC-04CE-4FD7-B113-C5EBA91C452B}" dt="2021-08-19T22:55:32.428" v="4371" actId="571"/>
          <ac:spMkLst>
            <pc:docMk/>
            <pc:sldMk cId="0" sldId="274"/>
            <ac:spMk id="113" creationId="{81EAD239-11F8-46EE-AD6C-CD5A87BABD6C}"/>
          </ac:spMkLst>
        </pc:spChg>
        <pc:spChg chg="mod">
          <ac:chgData name="Farmer, Casey, CDA" userId="63c38c24-6431-46a4-bf0d-1bcf9387483f" providerId="ADAL" clId="{8858E9CC-04CE-4FD7-B113-C5EBA91C452B}" dt="2021-08-19T22:55:32.428" v="4371" actId="571"/>
          <ac:spMkLst>
            <pc:docMk/>
            <pc:sldMk cId="0" sldId="274"/>
            <ac:spMk id="114" creationId="{31AC9970-8A17-48AD-A347-8FCBECA4FF72}"/>
          </ac:spMkLst>
        </pc:spChg>
        <pc:spChg chg="mod">
          <ac:chgData name="Farmer, Casey, CDA" userId="63c38c24-6431-46a4-bf0d-1bcf9387483f" providerId="ADAL" clId="{8858E9CC-04CE-4FD7-B113-C5EBA91C452B}" dt="2021-08-19T22:55:32.428" v="4371" actId="571"/>
          <ac:spMkLst>
            <pc:docMk/>
            <pc:sldMk cId="0" sldId="274"/>
            <ac:spMk id="115" creationId="{D10FE98B-33EF-4BB1-AEC8-84053026D63E}"/>
          </ac:spMkLst>
        </pc:spChg>
        <pc:spChg chg="mod">
          <ac:chgData name="Farmer, Casey, CDA" userId="63c38c24-6431-46a4-bf0d-1bcf9387483f" providerId="ADAL" clId="{8858E9CC-04CE-4FD7-B113-C5EBA91C452B}" dt="2021-08-19T22:55:32.428" v="4371" actId="571"/>
          <ac:spMkLst>
            <pc:docMk/>
            <pc:sldMk cId="0" sldId="274"/>
            <ac:spMk id="116" creationId="{00F95F01-1130-48EB-851F-B0804F49A2BA}"/>
          </ac:spMkLst>
        </pc:spChg>
        <pc:spChg chg="mod">
          <ac:chgData name="Farmer, Casey, CDA" userId="63c38c24-6431-46a4-bf0d-1bcf9387483f" providerId="ADAL" clId="{8858E9CC-04CE-4FD7-B113-C5EBA91C452B}" dt="2021-08-19T22:55:32.428" v="4371" actId="571"/>
          <ac:spMkLst>
            <pc:docMk/>
            <pc:sldMk cId="0" sldId="274"/>
            <ac:spMk id="117" creationId="{8DAA21BC-677C-45AD-A996-342AACFA760E}"/>
          </ac:spMkLst>
        </pc:spChg>
        <pc:spChg chg="mod">
          <ac:chgData name="Farmer, Casey, CDA" userId="63c38c24-6431-46a4-bf0d-1bcf9387483f" providerId="ADAL" clId="{8858E9CC-04CE-4FD7-B113-C5EBA91C452B}" dt="2021-08-19T22:55:32.428" v="4371" actId="571"/>
          <ac:spMkLst>
            <pc:docMk/>
            <pc:sldMk cId="0" sldId="274"/>
            <ac:spMk id="118" creationId="{415AEF46-A86F-4790-B094-B07CC777AC21}"/>
          </ac:spMkLst>
        </pc:spChg>
        <pc:spChg chg="mod">
          <ac:chgData name="Farmer, Casey, CDA" userId="63c38c24-6431-46a4-bf0d-1bcf9387483f" providerId="ADAL" clId="{8858E9CC-04CE-4FD7-B113-C5EBA91C452B}" dt="2021-08-19T22:55:32.428" v="4371" actId="571"/>
          <ac:spMkLst>
            <pc:docMk/>
            <pc:sldMk cId="0" sldId="274"/>
            <ac:spMk id="119" creationId="{D1EB2DAB-D69B-4FFD-8DA1-8CF1C2562D00}"/>
          </ac:spMkLst>
        </pc:spChg>
        <pc:spChg chg="mod">
          <ac:chgData name="Farmer, Casey, CDA" userId="63c38c24-6431-46a4-bf0d-1bcf9387483f" providerId="ADAL" clId="{8858E9CC-04CE-4FD7-B113-C5EBA91C452B}" dt="2021-08-19T22:55:32.428" v="4371" actId="571"/>
          <ac:spMkLst>
            <pc:docMk/>
            <pc:sldMk cId="0" sldId="274"/>
            <ac:spMk id="120" creationId="{BE051BB2-5911-43E2-8000-9F1A75779B51}"/>
          </ac:spMkLst>
        </pc:spChg>
        <pc:spChg chg="mod">
          <ac:chgData name="Farmer, Casey, CDA" userId="63c38c24-6431-46a4-bf0d-1bcf9387483f" providerId="ADAL" clId="{8858E9CC-04CE-4FD7-B113-C5EBA91C452B}" dt="2021-08-19T22:55:32.428" v="4371" actId="571"/>
          <ac:spMkLst>
            <pc:docMk/>
            <pc:sldMk cId="0" sldId="274"/>
            <ac:spMk id="121" creationId="{C06C6DAB-C8AA-45C8-92FC-9E02FDD8EDD6}"/>
          </ac:spMkLst>
        </pc:spChg>
        <pc:spChg chg="mod">
          <ac:chgData name="Farmer, Casey, CDA" userId="63c38c24-6431-46a4-bf0d-1bcf9387483f" providerId="ADAL" clId="{8858E9CC-04CE-4FD7-B113-C5EBA91C452B}" dt="2021-08-19T22:55:32.428" v="4371" actId="571"/>
          <ac:spMkLst>
            <pc:docMk/>
            <pc:sldMk cId="0" sldId="274"/>
            <ac:spMk id="122" creationId="{E5289C63-9443-4277-A86A-273EAE3E9830}"/>
          </ac:spMkLst>
        </pc:spChg>
        <pc:spChg chg="mod">
          <ac:chgData name="Farmer, Casey, CDA" userId="63c38c24-6431-46a4-bf0d-1bcf9387483f" providerId="ADAL" clId="{8858E9CC-04CE-4FD7-B113-C5EBA91C452B}" dt="2021-08-19T22:55:32.428" v="4371" actId="571"/>
          <ac:spMkLst>
            <pc:docMk/>
            <pc:sldMk cId="0" sldId="274"/>
            <ac:spMk id="123" creationId="{F9CFD97A-688B-4D90-8D61-C6142B4F08BE}"/>
          </ac:spMkLst>
        </pc:spChg>
        <pc:spChg chg="mod">
          <ac:chgData name="Farmer, Casey, CDA" userId="63c38c24-6431-46a4-bf0d-1bcf9387483f" providerId="ADAL" clId="{8858E9CC-04CE-4FD7-B113-C5EBA91C452B}" dt="2021-08-19T22:55:32.428" v="4371" actId="571"/>
          <ac:spMkLst>
            <pc:docMk/>
            <pc:sldMk cId="0" sldId="274"/>
            <ac:spMk id="125" creationId="{15531170-D354-44F2-8EAD-99E7F142F107}"/>
          </ac:spMkLst>
        </pc:spChg>
        <pc:spChg chg="mod">
          <ac:chgData name="Farmer, Casey, CDA" userId="63c38c24-6431-46a4-bf0d-1bcf9387483f" providerId="ADAL" clId="{8858E9CC-04CE-4FD7-B113-C5EBA91C452B}" dt="2021-08-19T22:55:47.109" v="4373" actId="571"/>
          <ac:spMkLst>
            <pc:docMk/>
            <pc:sldMk cId="0" sldId="274"/>
            <ac:spMk id="129" creationId="{E4013EC2-D73C-4908-B43A-12C30BB6BF27}"/>
          </ac:spMkLst>
        </pc:spChg>
        <pc:spChg chg="mod">
          <ac:chgData name="Farmer, Casey, CDA" userId="63c38c24-6431-46a4-bf0d-1bcf9387483f" providerId="ADAL" clId="{8858E9CC-04CE-4FD7-B113-C5EBA91C452B}" dt="2021-08-19T22:53:45.967" v="4328" actId="20577"/>
          <ac:spMkLst>
            <pc:docMk/>
            <pc:sldMk cId="0" sldId="274"/>
            <ac:spMk id="236" creationId="{00000000-0000-0000-0000-000000000000}"/>
          </ac:spMkLst>
        </pc:spChg>
        <pc:spChg chg="add del mod">
          <ac:chgData name="Farmer, Casey, CDA" userId="63c38c24-6431-46a4-bf0d-1bcf9387483f" providerId="ADAL" clId="{8858E9CC-04CE-4FD7-B113-C5EBA91C452B}" dt="2021-08-19T22:57:13.065" v="4394" actId="1076"/>
          <ac:spMkLst>
            <pc:docMk/>
            <pc:sldMk cId="0" sldId="274"/>
            <ac:spMk id="237" creationId="{00000000-0000-0000-0000-000000000000}"/>
          </ac:spMkLst>
        </pc:spChg>
        <pc:spChg chg="mod">
          <ac:chgData name="Farmer, Casey, CDA" userId="63c38c24-6431-46a4-bf0d-1bcf9387483f" providerId="ADAL" clId="{8858E9CC-04CE-4FD7-B113-C5EBA91C452B}" dt="2021-08-19T22:56:34.143" v="4392" actId="14100"/>
          <ac:spMkLst>
            <pc:docMk/>
            <pc:sldMk cId="0" sldId="274"/>
            <ac:spMk id="238" creationId="{00000000-0000-0000-0000-000000000000}"/>
          </ac:spMkLst>
        </pc:spChg>
        <pc:spChg chg="mod">
          <ac:chgData name="Farmer, Casey, CDA" userId="63c38c24-6431-46a4-bf0d-1bcf9387483f" providerId="ADAL" clId="{8858E9CC-04CE-4FD7-B113-C5EBA91C452B}" dt="2021-08-19T22:56:07.280" v="4375" actId="1076"/>
          <ac:spMkLst>
            <pc:docMk/>
            <pc:sldMk cId="0" sldId="274"/>
            <ac:spMk id="296" creationId="{00000000-0000-0000-0000-000000000000}"/>
          </ac:spMkLst>
        </pc:spChg>
        <pc:grpChg chg="add mod">
          <ac:chgData name="Farmer, Casey, CDA" userId="63c38c24-6431-46a4-bf0d-1bcf9387483f" providerId="ADAL" clId="{8858E9CC-04CE-4FD7-B113-C5EBA91C452B}" dt="2021-08-19T22:55:32.428" v="4371" actId="571"/>
          <ac:grpSpMkLst>
            <pc:docMk/>
            <pc:sldMk cId="0" sldId="274"/>
            <ac:grpSpMk id="87" creationId="{664F0E3A-F8FE-4558-8786-0164D97BF52D}"/>
          </ac:grpSpMkLst>
        </pc:grpChg>
        <pc:grpChg chg="add mod">
          <ac:chgData name="Farmer, Casey, CDA" userId="63c38c24-6431-46a4-bf0d-1bcf9387483f" providerId="ADAL" clId="{8858E9CC-04CE-4FD7-B113-C5EBA91C452B}" dt="2021-08-19T22:55:32.428" v="4371" actId="571"/>
          <ac:grpSpMkLst>
            <pc:docMk/>
            <pc:sldMk cId="0" sldId="274"/>
            <ac:grpSpMk id="124" creationId="{A1CB989E-0DD5-47C4-A429-32F3867BDADE}"/>
          </ac:grpSpMkLst>
        </pc:grpChg>
        <pc:grpChg chg="add mod">
          <ac:chgData name="Farmer, Casey, CDA" userId="63c38c24-6431-46a4-bf0d-1bcf9387483f" providerId="ADAL" clId="{8858E9CC-04CE-4FD7-B113-C5EBA91C452B}" dt="2021-08-19T22:55:47.109" v="4373" actId="571"/>
          <ac:grpSpMkLst>
            <pc:docMk/>
            <pc:sldMk cId="0" sldId="274"/>
            <ac:grpSpMk id="128" creationId="{ACC0A96A-DE97-4942-BAE8-D0203C7305AA}"/>
          </ac:grpSpMkLst>
        </pc:grpChg>
        <pc:grpChg chg="add del mod">
          <ac:chgData name="Farmer, Casey, CDA" userId="63c38c24-6431-46a4-bf0d-1bcf9387483f" providerId="ADAL" clId="{8858E9CC-04CE-4FD7-B113-C5EBA91C452B}" dt="2021-08-19T22:56:34.143" v="4392" actId="14100"/>
          <ac:grpSpMkLst>
            <pc:docMk/>
            <pc:sldMk cId="0" sldId="274"/>
            <ac:grpSpMk id="240" creationId="{00000000-0000-0000-0000-000000000000}"/>
          </ac:grpSpMkLst>
        </pc:grpChg>
        <pc:grpChg chg="mod">
          <ac:chgData name="Farmer, Casey, CDA" userId="63c38c24-6431-46a4-bf0d-1bcf9387483f" providerId="ADAL" clId="{8858E9CC-04CE-4FD7-B113-C5EBA91C452B}" dt="2021-08-19T22:56:34.143" v="4392" actId="14100"/>
          <ac:grpSpMkLst>
            <pc:docMk/>
            <pc:sldMk cId="0" sldId="274"/>
            <ac:grpSpMk id="277" creationId="{00000000-0000-0000-0000-000000000000}"/>
          </ac:grpSpMkLst>
        </pc:grpChg>
        <pc:grpChg chg="mod">
          <ac:chgData name="Farmer, Casey, CDA" userId="63c38c24-6431-46a4-bf0d-1bcf9387483f" providerId="ADAL" clId="{8858E9CC-04CE-4FD7-B113-C5EBA91C452B}" dt="2021-08-19T22:56:34.143" v="4392" actId="14100"/>
          <ac:grpSpMkLst>
            <pc:docMk/>
            <pc:sldMk cId="0" sldId="274"/>
            <ac:grpSpMk id="280" creationId="{00000000-0000-0000-0000-000000000000}"/>
          </ac:grpSpMkLst>
        </pc:grpChg>
        <pc:grpChg chg="mod">
          <ac:chgData name="Farmer, Casey, CDA" userId="63c38c24-6431-46a4-bf0d-1bcf9387483f" providerId="ADAL" clId="{8858E9CC-04CE-4FD7-B113-C5EBA91C452B}" dt="2021-08-19T22:56:34.143" v="4392" actId="14100"/>
          <ac:grpSpMkLst>
            <pc:docMk/>
            <pc:sldMk cId="0" sldId="274"/>
            <ac:grpSpMk id="317" creationId="{00000000-0000-0000-0000-000000000000}"/>
          </ac:grpSpMkLst>
        </pc:grpChg>
        <pc:cxnChg chg="mod">
          <ac:chgData name="Farmer, Casey, CDA" userId="63c38c24-6431-46a4-bf0d-1bcf9387483f" providerId="ADAL" clId="{8858E9CC-04CE-4FD7-B113-C5EBA91C452B}" dt="2021-08-19T22:55:32.428" v="4371" actId="571"/>
          <ac:cxnSpMkLst>
            <pc:docMk/>
            <pc:sldMk cId="0" sldId="274"/>
            <ac:cxnSpMk id="126" creationId="{2AD4D214-8E7D-46B4-B2BE-84DF05D75587}"/>
          </ac:cxnSpMkLst>
        </pc:cxnChg>
        <pc:cxnChg chg="mod">
          <ac:chgData name="Farmer, Casey, CDA" userId="63c38c24-6431-46a4-bf0d-1bcf9387483f" providerId="ADAL" clId="{8858E9CC-04CE-4FD7-B113-C5EBA91C452B}" dt="2021-08-19T22:55:32.428" v="4371" actId="571"/>
          <ac:cxnSpMkLst>
            <pc:docMk/>
            <pc:sldMk cId="0" sldId="274"/>
            <ac:cxnSpMk id="127" creationId="{5C2FB774-D7BC-45A1-98A4-3F5540545349}"/>
          </ac:cxnSpMkLst>
        </pc:cxnChg>
        <pc:cxnChg chg="mod">
          <ac:chgData name="Farmer, Casey, CDA" userId="63c38c24-6431-46a4-bf0d-1bcf9387483f" providerId="ADAL" clId="{8858E9CC-04CE-4FD7-B113-C5EBA91C452B}" dt="2021-08-19T22:55:47.109" v="4373" actId="571"/>
          <ac:cxnSpMkLst>
            <pc:docMk/>
            <pc:sldMk cId="0" sldId="274"/>
            <ac:cxnSpMk id="130" creationId="{48069B35-9CDF-4AEC-9405-DF3E09D27CF9}"/>
          </ac:cxnSpMkLst>
        </pc:cxnChg>
        <pc:cxnChg chg="mod">
          <ac:chgData name="Farmer, Casey, CDA" userId="63c38c24-6431-46a4-bf0d-1bcf9387483f" providerId="ADAL" clId="{8858E9CC-04CE-4FD7-B113-C5EBA91C452B}" dt="2021-08-19T22:55:47.109" v="4373" actId="571"/>
          <ac:cxnSpMkLst>
            <pc:docMk/>
            <pc:sldMk cId="0" sldId="274"/>
            <ac:cxnSpMk id="131" creationId="{E2D94B9E-6E3A-49C2-8D97-CC84ED9C7630}"/>
          </ac:cxnSpMkLst>
        </pc:cxnChg>
      </pc:sldChg>
      <pc:sldChg chg="del">
        <pc:chgData name="Farmer, Casey, CDA" userId="63c38c24-6431-46a4-bf0d-1bcf9387483f" providerId="ADAL" clId="{8858E9CC-04CE-4FD7-B113-C5EBA91C452B}" dt="2021-08-19T23:17:24.474" v="4825" actId="47"/>
        <pc:sldMkLst>
          <pc:docMk/>
          <pc:sldMk cId="0" sldId="275"/>
        </pc:sldMkLst>
      </pc:sldChg>
      <pc:sldChg chg="del">
        <pc:chgData name="Farmer, Casey, CDA" userId="63c38c24-6431-46a4-bf0d-1bcf9387483f" providerId="ADAL" clId="{8858E9CC-04CE-4FD7-B113-C5EBA91C452B}" dt="2021-08-19T23:17:25.370" v="4826" actId="47"/>
        <pc:sldMkLst>
          <pc:docMk/>
          <pc:sldMk cId="0" sldId="276"/>
        </pc:sldMkLst>
      </pc:sldChg>
      <pc:sldChg chg="del">
        <pc:chgData name="Farmer, Casey, CDA" userId="63c38c24-6431-46a4-bf0d-1bcf9387483f" providerId="ADAL" clId="{8858E9CC-04CE-4FD7-B113-C5EBA91C452B}" dt="2021-08-19T22:59:22.694" v="4410" actId="47"/>
        <pc:sldMkLst>
          <pc:docMk/>
          <pc:sldMk cId="0" sldId="277"/>
        </pc:sldMkLst>
      </pc:sldChg>
      <pc:sldChg chg="add del">
        <pc:chgData name="Farmer, Casey, CDA" userId="63c38c24-6431-46a4-bf0d-1bcf9387483f" providerId="ADAL" clId="{8858E9CC-04CE-4FD7-B113-C5EBA91C452B}" dt="2021-08-19T23:17:39.653" v="4827" actId="47"/>
        <pc:sldMkLst>
          <pc:docMk/>
          <pc:sldMk cId="0" sldId="278"/>
        </pc:sldMkLst>
      </pc:sldChg>
      <pc:sldChg chg="del">
        <pc:chgData name="Farmer, Casey, CDA" userId="63c38c24-6431-46a4-bf0d-1bcf9387483f" providerId="ADAL" clId="{8858E9CC-04CE-4FD7-B113-C5EBA91C452B}" dt="2021-08-19T23:06:56.975" v="4555" actId="47"/>
        <pc:sldMkLst>
          <pc:docMk/>
          <pc:sldMk cId="0" sldId="279"/>
        </pc:sldMkLst>
      </pc:sldChg>
      <pc:sldChg chg="del">
        <pc:chgData name="Farmer, Casey, CDA" userId="63c38c24-6431-46a4-bf0d-1bcf9387483f" providerId="ADAL" clId="{8858E9CC-04CE-4FD7-B113-C5EBA91C452B}" dt="2021-08-19T23:00:05.058" v="4413" actId="47"/>
        <pc:sldMkLst>
          <pc:docMk/>
          <pc:sldMk cId="0" sldId="280"/>
        </pc:sldMkLst>
      </pc:sldChg>
      <pc:sldChg chg="addSp delSp modSp del mod">
        <pc:chgData name="Farmer, Casey, CDA" userId="63c38c24-6431-46a4-bf0d-1bcf9387483f" providerId="ADAL" clId="{8858E9CC-04CE-4FD7-B113-C5EBA91C452B}" dt="2021-08-19T23:20:47.556" v="4891" actId="47"/>
        <pc:sldMkLst>
          <pc:docMk/>
          <pc:sldMk cId="0" sldId="281"/>
        </pc:sldMkLst>
        <pc:spChg chg="add mod">
          <ac:chgData name="Farmer, Casey, CDA" userId="63c38c24-6431-46a4-bf0d-1bcf9387483f" providerId="ADAL" clId="{8858E9CC-04CE-4FD7-B113-C5EBA91C452B}" dt="2021-08-19T23:20:43.121" v="4889" actId="21"/>
          <ac:spMkLst>
            <pc:docMk/>
            <pc:sldMk cId="0" sldId="281"/>
            <ac:spMk id="3" creationId="{FEF15017-86FD-4921-BBD0-5159F16D7FEC}"/>
          </ac:spMkLst>
        </pc:spChg>
        <pc:spChg chg="del mod">
          <ac:chgData name="Farmer, Casey, CDA" userId="63c38c24-6431-46a4-bf0d-1bcf9387483f" providerId="ADAL" clId="{8858E9CC-04CE-4FD7-B113-C5EBA91C452B}" dt="2021-08-19T23:20:43.121" v="4889" actId="21"/>
          <ac:spMkLst>
            <pc:docMk/>
            <pc:sldMk cId="0" sldId="281"/>
            <ac:spMk id="378" creationId="{00000000-0000-0000-0000-000000000000}"/>
          </ac:spMkLst>
        </pc:spChg>
        <pc:spChg chg="mod">
          <ac:chgData name="Farmer, Casey, CDA" userId="63c38c24-6431-46a4-bf0d-1bcf9387483f" providerId="ADAL" clId="{8858E9CC-04CE-4FD7-B113-C5EBA91C452B}" dt="2021-08-19T23:19:51.861" v="4875" actId="21"/>
          <ac:spMkLst>
            <pc:docMk/>
            <pc:sldMk cId="0" sldId="281"/>
            <ac:spMk id="379" creationId="{00000000-0000-0000-0000-000000000000}"/>
          </ac:spMkLst>
        </pc:spChg>
      </pc:sldChg>
      <pc:sldChg chg="addSp delSp modSp mod">
        <pc:chgData name="Farmer, Casey, CDA" userId="63c38c24-6431-46a4-bf0d-1bcf9387483f" providerId="ADAL" clId="{8858E9CC-04CE-4FD7-B113-C5EBA91C452B}" dt="2021-08-24T17:46:01.151" v="7007" actId="21"/>
        <pc:sldMkLst>
          <pc:docMk/>
          <pc:sldMk cId="0" sldId="282"/>
        </pc:sldMkLst>
        <pc:spChg chg="add del mod">
          <ac:chgData name="Farmer, Casey, CDA" userId="63c38c24-6431-46a4-bf0d-1bcf9387483f" providerId="ADAL" clId="{8858E9CC-04CE-4FD7-B113-C5EBA91C452B}" dt="2021-08-19T23:19:58.632" v="4877" actId="478"/>
          <ac:spMkLst>
            <pc:docMk/>
            <pc:sldMk cId="0" sldId="282"/>
            <ac:spMk id="2" creationId="{E26E8EAE-3295-4571-847E-8E13D8DBF497}"/>
          </ac:spMkLst>
        </pc:spChg>
        <pc:spChg chg="add del mod">
          <ac:chgData name="Farmer, Casey, CDA" userId="63c38c24-6431-46a4-bf0d-1bcf9387483f" providerId="ADAL" clId="{8858E9CC-04CE-4FD7-B113-C5EBA91C452B}" dt="2021-08-19T23:20:45.280" v="4890"/>
          <ac:spMkLst>
            <pc:docMk/>
            <pc:sldMk cId="0" sldId="282"/>
            <ac:spMk id="4" creationId="{95767A29-A53E-4710-934A-07809F78D8D1}"/>
          </ac:spMkLst>
        </pc:spChg>
        <pc:spChg chg="add mod">
          <ac:chgData name="Farmer, Casey, CDA" userId="63c38c24-6431-46a4-bf0d-1bcf9387483f" providerId="ADAL" clId="{8858E9CC-04CE-4FD7-B113-C5EBA91C452B}" dt="2021-08-19T23:23:14.451" v="4916" actId="1076"/>
          <ac:spMkLst>
            <pc:docMk/>
            <pc:sldMk cId="0" sldId="282"/>
            <ac:spMk id="5" creationId="{029702FF-E6F5-4D8D-BCB6-3F100A2965FC}"/>
          </ac:spMkLst>
        </pc:spChg>
        <pc:spChg chg="add del mod">
          <ac:chgData name="Farmer, Casey, CDA" userId="63c38c24-6431-46a4-bf0d-1bcf9387483f" providerId="ADAL" clId="{8858E9CC-04CE-4FD7-B113-C5EBA91C452B}" dt="2021-08-19T23:23:26.508" v="4921" actId="478"/>
          <ac:spMkLst>
            <pc:docMk/>
            <pc:sldMk cId="0" sldId="282"/>
            <ac:spMk id="6" creationId="{0135F778-8277-4D80-9FEE-BBD854F4AD7D}"/>
          </ac:spMkLst>
        </pc:spChg>
        <pc:spChg chg="add mod">
          <ac:chgData name="Farmer, Casey, CDA" userId="63c38c24-6431-46a4-bf0d-1bcf9387483f" providerId="ADAL" clId="{8858E9CC-04CE-4FD7-B113-C5EBA91C452B}" dt="2021-08-19T23:27:33.826" v="4972" actId="1076"/>
          <ac:spMkLst>
            <pc:docMk/>
            <pc:sldMk cId="0" sldId="282"/>
            <ac:spMk id="7" creationId="{37517492-711D-4BF2-AA66-4006D3214362}"/>
          </ac:spMkLst>
        </pc:spChg>
        <pc:spChg chg="add mod">
          <ac:chgData name="Farmer, Casey, CDA" userId="63c38c24-6431-46a4-bf0d-1bcf9387483f" providerId="ADAL" clId="{8858E9CC-04CE-4FD7-B113-C5EBA91C452B}" dt="2021-08-19T23:23:10.137" v="4915" actId="1076"/>
          <ac:spMkLst>
            <pc:docMk/>
            <pc:sldMk cId="0" sldId="282"/>
            <ac:spMk id="10" creationId="{7659792B-E3DD-4B94-9F0E-2A6388C9B963}"/>
          </ac:spMkLst>
        </pc:spChg>
        <pc:spChg chg="del">
          <ac:chgData name="Farmer, Casey, CDA" userId="63c38c24-6431-46a4-bf0d-1bcf9387483f" providerId="ADAL" clId="{8858E9CC-04CE-4FD7-B113-C5EBA91C452B}" dt="2021-08-19T23:20:07.303" v="4878" actId="478"/>
          <ac:spMkLst>
            <pc:docMk/>
            <pc:sldMk cId="0" sldId="282"/>
            <ac:spMk id="386" creationId="{00000000-0000-0000-0000-000000000000}"/>
          </ac:spMkLst>
        </pc:spChg>
        <pc:spChg chg="mod">
          <ac:chgData name="Farmer, Casey, CDA" userId="63c38c24-6431-46a4-bf0d-1bcf9387483f" providerId="ADAL" clId="{8858E9CC-04CE-4FD7-B113-C5EBA91C452B}" dt="2021-08-19T23:25:19.556" v="4941" actId="14100"/>
          <ac:spMkLst>
            <pc:docMk/>
            <pc:sldMk cId="0" sldId="282"/>
            <ac:spMk id="387" creationId="{00000000-0000-0000-0000-000000000000}"/>
          </ac:spMkLst>
        </pc:spChg>
        <pc:spChg chg="mod">
          <ac:chgData name="Farmer, Casey, CDA" userId="63c38c24-6431-46a4-bf0d-1bcf9387483f" providerId="ADAL" clId="{8858E9CC-04CE-4FD7-B113-C5EBA91C452B}" dt="2021-08-19T23:25:38.328" v="4944" actId="255"/>
          <ac:spMkLst>
            <pc:docMk/>
            <pc:sldMk cId="0" sldId="282"/>
            <ac:spMk id="388" creationId="{00000000-0000-0000-0000-000000000000}"/>
          </ac:spMkLst>
        </pc:spChg>
        <pc:picChg chg="add del mod">
          <ac:chgData name="Farmer, Casey, CDA" userId="63c38c24-6431-46a4-bf0d-1bcf9387483f" providerId="ADAL" clId="{8858E9CC-04CE-4FD7-B113-C5EBA91C452B}" dt="2021-08-24T17:46:01.151" v="7007" actId="21"/>
          <ac:picMkLst>
            <pc:docMk/>
            <pc:sldMk cId="0" sldId="282"/>
            <ac:picMk id="3" creationId="{C408A832-60CC-433B-8D10-0B47A92143F5}"/>
          </ac:picMkLst>
        </pc:picChg>
        <pc:picChg chg="add mod">
          <ac:chgData name="Farmer, Casey, CDA" userId="63c38c24-6431-46a4-bf0d-1bcf9387483f" providerId="ADAL" clId="{8858E9CC-04CE-4FD7-B113-C5EBA91C452B}" dt="2021-08-24T17:45:35.333" v="7005" actId="1076"/>
          <ac:picMkLst>
            <pc:docMk/>
            <pc:sldMk cId="0" sldId="282"/>
            <ac:picMk id="6" creationId="{150A752A-D3B0-4B71-AD50-FD589569FEE8}"/>
          </ac:picMkLst>
        </pc:picChg>
      </pc:sldChg>
      <pc:sldChg chg="modSp del mod ord">
        <pc:chgData name="Farmer, Casey, CDA" userId="63c38c24-6431-46a4-bf0d-1bcf9387483f" providerId="ADAL" clId="{8858E9CC-04CE-4FD7-B113-C5EBA91C452B}" dt="2021-08-19T23:28:38.947" v="4973" actId="47"/>
        <pc:sldMkLst>
          <pc:docMk/>
          <pc:sldMk cId="0" sldId="283"/>
        </pc:sldMkLst>
        <pc:spChg chg="mod">
          <ac:chgData name="Farmer, Casey, CDA" userId="63c38c24-6431-46a4-bf0d-1bcf9387483f" providerId="ADAL" clId="{8858E9CC-04CE-4FD7-B113-C5EBA91C452B}" dt="2021-08-19T23:24:05.067" v="4933" actId="27636"/>
          <ac:spMkLst>
            <pc:docMk/>
            <pc:sldMk cId="0" sldId="283"/>
            <ac:spMk id="396" creationId="{00000000-0000-0000-0000-000000000000}"/>
          </ac:spMkLst>
        </pc:spChg>
      </pc:sldChg>
      <pc:sldChg chg="del">
        <pc:chgData name="Farmer, Casey, CDA" userId="63c38c24-6431-46a4-bf0d-1bcf9387483f" providerId="ADAL" clId="{8858E9CC-04CE-4FD7-B113-C5EBA91C452B}" dt="2021-08-19T23:11:27.527" v="4610" actId="47"/>
        <pc:sldMkLst>
          <pc:docMk/>
          <pc:sldMk cId="0" sldId="284"/>
        </pc:sldMkLst>
      </pc:sldChg>
      <pc:sldChg chg="del">
        <pc:chgData name="Farmer, Casey, CDA" userId="63c38c24-6431-46a4-bf0d-1bcf9387483f" providerId="ADAL" clId="{8858E9CC-04CE-4FD7-B113-C5EBA91C452B}" dt="2021-08-19T23:15:22.812" v="4796" actId="47"/>
        <pc:sldMkLst>
          <pc:docMk/>
          <pc:sldMk cId="0" sldId="285"/>
        </pc:sldMkLst>
      </pc:sldChg>
      <pc:sldChg chg="del">
        <pc:chgData name="Farmer, Casey, CDA" userId="63c38c24-6431-46a4-bf0d-1bcf9387483f" providerId="ADAL" clId="{8858E9CC-04CE-4FD7-B113-C5EBA91C452B}" dt="2021-08-19T23:15:22.812" v="4796" actId="47"/>
        <pc:sldMkLst>
          <pc:docMk/>
          <pc:sldMk cId="0" sldId="286"/>
        </pc:sldMkLst>
      </pc:sldChg>
      <pc:sldChg chg="del">
        <pc:chgData name="Farmer, Casey, CDA" userId="63c38c24-6431-46a4-bf0d-1bcf9387483f" providerId="ADAL" clId="{8858E9CC-04CE-4FD7-B113-C5EBA91C452B}" dt="2021-08-19T23:15:43.387" v="4797" actId="47"/>
        <pc:sldMkLst>
          <pc:docMk/>
          <pc:sldMk cId="0" sldId="287"/>
        </pc:sldMkLst>
      </pc:sldChg>
      <pc:sldChg chg="del">
        <pc:chgData name="Farmer, Casey, CDA" userId="63c38c24-6431-46a4-bf0d-1bcf9387483f" providerId="ADAL" clId="{8858E9CC-04CE-4FD7-B113-C5EBA91C452B}" dt="2021-08-19T23:22:36.587" v="4914" actId="47"/>
        <pc:sldMkLst>
          <pc:docMk/>
          <pc:sldMk cId="0" sldId="288"/>
        </pc:sldMkLst>
      </pc:sldChg>
      <pc:sldChg chg="del">
        <pc:chgData name="Farmer, Casey, CDA" userId="63c38c24-6431-46a4-bf0d-1bcf9387483f" providerId="ADAL" clId="{8858E9CC-04CE-4FD7-B113-C5EBA91C452B}" dt="2021-08-19T23:08:04.906" v="4596" actId="47"/>
        <pc:sldMkLst>
          <pc:docMk/>
          <pc:sldMk cId="0" sldId="289"/>
        </pc:sldMkLst>
      </pc:sldChg>
      <pc:sldChg chg="modSp del mod">
        <pc:chgData name="Farmer, Casey, CDA" userId="63c38c24-6431-46a4-bf0d-1bcf9387483f" providerId="ADAL" clId="{8858E9CC-04CE-4FD7-B113-C5EBA91C452B}" dt="2021-08-19T23:10:36.514" v="4607" actId="47"/>
        <pc:sldMkLst>
          <pc:docMk/>
          <pc:sldMk cId="0" sldId="290"/>
        </pc:sldMkLst>
        <pc:spChg chg="mod">
          <ac:chgData name="Farmer, Casey, CDA" userId="63c38c24-6431-46a4-bf0d-1bcf9387483f" providerId="ADAL" clId="{8858E9CC-04CE-4FD7-B113-C5EBA91C452B}" dt="2021-08-19T21:34:13.378" v="1974" actId="20577"/>
          <ac:spMkLst>
            <pc:docMk/>
            <pc:sldMk cId="0" sldId="290"/>
            <ac:spMk id="451" creationId="{00000000-0000-0000-0000-000000000000}"/>
          </ac:spMkLst>
        </pc:spChg>
        <pc:spChg chg="mod">
          <ac:chgData name="Farmer, Casey, CDA" userId="63c38c24-6431-46a4-bf0d-1bcf9387483f" providerId="ADAL" clId="{8858E9CC-04CE-4FD7-B113-C5EBA91C452B}" dt="2021-08-19T21:48:45.404" v="2469" actId="20577"/>
          <ac:spMkLst>
            <pc:docMk/>
            <pc:sldMk cId="0" sldId="290"/>
            <ac:spMk id="452" creationId="{00000000-0000-0000-0000-000000000000}"/>
          </ac:spMkLst>
        </pc:spChg>
      </pc:sldChg>
      <pc:sldChg chg="addSp delSp modSp mod">
        <pc:chgData name="Farmer, Casey, CDA" userId="63c38c24-6431-46a4-bf0d-1bcf9387483f" providerId="ADAL" clId="{8858E9CC-04CE-4FD7-B113-C5EBA91C452B}" dt="2021-08-24T17:53:19.960" v="7059" actId="1076"/>
        <pc:sldMkLst>
          <pc:docMk/>
          <pc:sldMk cId="0" sldId="291"/>
        </pc:sldMkLst>
        <pc:spChg chg="add del mod">
          <ac:chgData name="Farmer, Casey, CDA" userId="63c38c24-6431-46a4-bf0d-1bcf9387483f" providerId="ADAL" clId="{8858E9CC-04CE-4FD7-B113-C5EBA91C452B}" dt="2021-08-19T23:09:44.923" v="4598" actId="478"/>
          <ac:spMkLst>
            <pc:docMk/>
            <pc:sldMk cId="0" sldId="291"/>
            <ac:spMk id="3" creationId="{2EA644E1-4C30-482B-BCF7-9534E88A4CCC}"/>
          </ac:spMkLst>
        </pc:spChg>
        <pc:spChg chg="mod">
          <ac:chgData name="Farmer, Casey, CDA" userId="63c38c24-6431-46a4-bf0d-1bcf9387483f" providerId="ADAL" clId="{8858E9CC-04CE-4FD7-B113-C5EBA91C452B}" dt="2021-08-19T21:44:56.222" v="2089"/>
          <ac:spMkLst>
            <pc:docMk/>
            <pc:sldMk cId="0" sldId="291"/>
            <ac:spMk id="458" creationId="{00000000-0000-0000-0000-000000000000}"/>
          </ac:spMkLst>
        </pc:spChg>
        <pc:spChg chg="del mod">
          <ac:chgData name="Farmer, Casey, CDA" userId="63c38c24-6431-46a4-bf0d-1bcf9387483f" providerId="ADAL" clId="{8858E9CC-04CE-4FD7-B113-C5EBA91C452B}" dt="2021-08-19T23:09:41.543" v="4597" actId="478"/>
          <ac:spMkLst>
            <pc:docMk/>
            <pc:sldMk cId="0" sldId="291"/>
            <ac:spMk id="459" creationId="{00000000-0000-0000-0000-000000000000}"/>
          </ac:spMkLst>
        </pc:spChg>
        <pc:picChg chg="add del mod">
          <ac:chgData name="Farmer, Casey, CDA" userId="63c38c24-6431-46a4-bf0d-1bcf9387483f" providerId="ADAL" clId="{8858E9CC-04CE-4FD7-B113-C5EBA91C452B}" dt="2021-08-24T17:53:06.349" v="7057" actId="478"/>
          <ac:picMkLst>
            <pc:docMk/>
            <pc:sldMk cId="0" sldId="291"/>
            <ac:picMk id="3" creationId="{C0C07FEC-24AD-4DF7-87B5-3017D064EAF2}"/>
          </ac:picMkLst>
        </pc:picChg>
        <pc:picChg chg="add mod modCrop">
          <ac:chgData name="Farmer, Casey, CDA" userId="63c38c24-6431-46a4-bf0d-1bcf9387483f" providerId="ADAL" clId="{8858E9CC-04CE-4FD7-B113-C5EBA91C452B}" dt="2021-08-19T23:10:21.480" v="4606" actId="1076"/>
          <ac:picMkLst>
            <pc:docMk/>
            <pc:sldMk cId="0" sldId="291"/>
            <ac:picMk id="4" creationId="{B0950C2A-9DE9-44A8-8FEA-3DABC3A236D3}"/>
          </ac:picMkLst>
        </pc:picChg>
        <pc:picChg chg="add mod">
          <ac:chgData name="Farmer, Casey, CDA" userId="63c38c24-6431-46a4-bf0d-1bcf9387483f" providerId="ADAL" clId="{8858E9CC-04CE-4FD7-B113-C5EBA91C452B}" dt="2021-08-24T17:53:19.960" v="7059" actId="1076"/>
          <ac:picMkLst>
            <pc:docMk/>
            <pc:sldMk cId="0" sldId="291"/>
            <ac:picMk id="6" creationId="{7F6D9D9A-8CBE-47F2-9DB6-CDACD014DBBB}"/>
          </ac:picMkLst>
        </pc:picChg>
      </pc:sldChg>
      <pc:sldChg chg="addSp delSp modSp mod">
        <pc:chgData name="Farmer, Casey, CDA" userId="63c38c24-6431-46a4-bf0d-1bcf9387483f" providerId="ADAL" clId="{8858E9CC-04CE-4FD7-B113-C5EBA91C452B}" dt="2021-08-24T17:52:32.305" v="7054" actId="1076"/>
        <pc:sldMkLst>
          <pc:docMk/>
          <pc:sldMk cId="0" sldId="292"/>
        </pc:sldMkLst>
        <pc:spChg chg="mod">
          <ac:chgData name="Farmer, Casey, CDA" userId="63c38c24-6431-46a4-bf0d-1bcf9387483f" providerId="ADAL" clId="{8858E9CC-04CE-4FD7-B113-C5EBA91C452B}" dt="2021-08-24T17:51:13.258" v="7032" actId="1076"/>
          <ac:spMkLst>
            <pc:docMk/>
            <pc:sldMk cId="0" sldId="292"/>
            <ac:spMk id="467" creationId="{00000000-0000-0000-0000-000000000000}"/>
          </ac:spMkLst>
        </pc:spChg>
        <pc:spChg chg="del">
          <ac:chgData name="Farmer, Casey, CDA" userId="63c38c24-6431-46a4-bf0d-1bcf9387483f" providerId="ADAL" clId="{8858E9CC-04CE-4FD7-B113-C5EBA91C452B}" dt="2021-08-23T16:11:04.457" v="6520" actId="478"/>
          <ac:spMkLst>
            <pc:docMk/>
            <pc:sldMk cId="0" sldId="292"/>
            <ac:spMk id="468" creationId="{00000000-0000-0000-0000-000000000000}"/>
          </ac:spMkLst>
        </pc:spChg>
        <pc:picChg chg="add mod">
          <ac:chgData name="Farmer, Casey, CDA" userId="63c38c24-6431-46a4-bf0d-1bcf9387483f" providerId="ADAL" clId="{8858E9CC-04CE-4FD7-B113-C5EBA91C452B}" dt="2021-08-24T17:51:55.428" v="7040" actId="1076"/>
          <ac:picMkLst>
            <pc:docMk/>
            <pc:sldMk cId="0" sldId="292"/>
            <ac:picMk id="3" creationId="{1BF26852-4CF6-4939-AC2E-F031F5625AB8}"/>
          </ac:picMkLst>
        </pc:picChg>
        <pc:picChg chg="add mod">
          <ac:chgData name="Farmer, Casey, CDA" userId="63c38c24-6431-46a4-bf0d-1bcf9387483f" providerId="ADAL" clId="{8858E9CC-04CE-4FD7-B113-C5EBA91C452B}" dt="2021-08-24T17:50:47.287" v="7029" actId="1076"/>
          <ac:picMkLst>
            <pc:docMk/>
            <pc:sldMk cId="0" sldId="292"/>
            <ac:picMk id="4" creationId="{2BEE0A52-C48C-49C7-8105-C9EC9B1445FA}"/>
          </ac:picMkLst>
        </pc:picChg>
        <pc:picChg chg="add mod">
          <ac:chgData name="Farmer, Casey, CDA" userId="63c38c24-6431-46a4-bf0d-1bcf9387483f" providerId="ADAL" clId="{8858E9CC-04CE-4FD7-B113-C5EBA91C452B}" dt="2021-08-24T17:52:00.804" v="7050" actId="1038"/>
          <ac:picMkLst>
            <pc:docMk/>
            <pc:sldMk cId="0" sldId="292"/>
            <ac:picMk id="6" creationId="{F34F6683-AC45-4044-8672-4EEF8DE0C475}"/>
          </ac:picMkLst>
        </pc:picChg>
        <pc:picChg chg="add mod">
          <ac:chgData name="Farmer, Casey, CDA" userId="63c38c24-6431-46a4-bf0d-1bcf9387483f" providerId="ADAL" clId="{8858E9CC-04CE-4FD7-B113-C5EBA91C452B}" dt="2021-08-24T17:51:40.701" v="7038" actId="1076"/>
          <ac:picMkLst>
            <pc:docMk/>
            <pc:sldMk cId="0" sldId="292"/>
            <ac:picMk id="8" creationId="{124AD31A-BC1F-461C-958B-4BE993724385}"/>
          </ac:picMkLst>
        </pc:picChg>
        <pc:picChg chg="add mod">
          <ac:chgData name="Farmer, Casey, CDA" userId="63c38c24-6431-46a4-bf0d-1bcf9387483f" providerId="ADAL" clId="{8858E9CC-04CE-4FD7-B113-C5EBA91C452B}" dt="2021-08-24T17:52:32.305" v="7054" actId="1076"/>
          <ac:picMkLst>
            <pc:docMk/>
            <pc:sldMk cId="0" sldId="292"/>
            <ac:picMk id="10" creationId="{B4F54DED-0B41-49C6-ADF1-CA413D134F67}"/>
          </ac:picMkLst>
        </pc:picChg>
      </pc:sldChg>
      <pc:sldChg chg="addSp delSp modSp mod">
        <pc:chgData name="Farmer, Casey, CDA" userId="63c38c24-6431-46a4-bf0d-1bcf9387483f" providerId="ADAL" clId="{8858E9CC-04CE-4FD7-B113-C5EBA91C452B}" dt="2021-08-24T17:42:20.120" v="6994" actId="20577"/>
        <pc:sldMkLst>
          <pc:docMk/>
          <pc:sldMk cId="0" sldId="293"/>
        </pc:sldMkLst>
        <pc:spChg chg="add del">
          <ac:chgData name="Farmer, Casey, CDA" userId="63c38c24-6431-46a4-bf0d-1bcf9387483f" providerId="ADAL" clId="{8858E9CC-04CE-4FD7-B113-C5EBA91C452B}" dt="2021-08-20T16:37:47.279" v="6134" actId="478"/>
          <ac:spMkLst>
            <pc:docMk/>
            <pc:sldMk cId="0" sldId="293"/>
            <ac:spMk id="2" creationId="{428791E5-D140-463C-84FC-7FA6A760D7FE}"/>
          </ac:spMkLst>
        </pc:spChg>
        <pc:spChg chg="add del mod">
          <ac:chgData name="Farmer, Casey, CDA" userId="63c38c24-6431-46a4-bf0d-1bcf9387483f" providerId="ADAL" clId="{8858E9CC-04CE-4FD7-B113-C5EBA91C452B}" dt="2021-08-20T16:38:04.527" v="6140" actId="11529"/>
          <ac:spMkLst>
            <pc:docMk/>
            <pc:sldMk cId="0" sldId="293"/>
            <ac:spMk id="3" creationId="{76C39DC4-ED29-47A2-AE8B-C5793DE615DF}"/>
          </ac:spMkLst>
        </pc:spChg>
        <pc:spChg chg="add mod">
          <ac:chgData name="Farmer, Casey, CDA" userId="63c38c24-6431-46a4-bf0d-1bcf9387483f" providerId="ADAL" clId="{8858E9CC-04CE-4FD7-B113-C5EBA91C452B}" dt="2021-08-23T17:15:50.328" v="6675" actId="1076"/>
          <ac:spMkLst>
            <pc:docMk/>
            <pc:sldMk cId="0" sldId="293"/>
            <ac:spMk id="4" creationId="{5ED4E042-2B0E-4DCA-97AD-2EB6C4E491A9}"/>
          </ac:spMkLst>
        </pc:spChg>
        <pc:spChg chg="mod">
          <ac:chgData name="Farmer, Casey, CDA" userId="63c38c24-6431-46a4-bf0d-1bcf9387483f" providerId="ADAL" clId="{8858E9CC-04CE-4FD7-B113-C5EBA91C452B}" dt="2021-08-20T16:18:34.335" v="5494" actId="20577"/>
          <ac:spMkLst>
            <pc:docMk/>
            <pc:sldMk cId="0" sldId="293"/>
            <ac:spMk id="474" creationId="{00000000-0000-0000-0000-000000000000}"/>
          </ac:spMkLst>
        </pc:spChg>
        <pc:spChg chg="mod">
          <ac:chgData name="Farmer, Casey, CDA" userId="63c38c24-6431-46a4-bf0d-1bcf9387483f" providerId="ADAL" clId="{8858E9CC-04CE-4FD7-B113-C5EBA91C452B}" dt="2021-08-24T17:42:16.895" v="6992" actId="20577"/>
          <ac:spMkLst>
            <pc:docMk/>
            <pc:sldMk cId="0" sldId="293"/>
            <ac:spMk id="475" creationId="{00000000-0000-0000-0000-000000000000}"/>
          </ac:spMkLst>
        </pc:spChg>
        <pc:spChg chg="del">
          <ac:chgData name="Farmer, Casey, CDA" userId="63c38c24-6431-46a4-bf0d-1bcf9387483f" providerId="ADAL" clId="{8858E9CC-04CE-4FD7-B113-C5EBA91C452B}" dt="2021-08-23T16:10:45.525" v="6515" actId="478"/>
          <ac:spMkLst>
            <pc:docMk/>
            <pc:sldMk cId="0" sldId="293"/>
            <ac:spMk id="478" creationId="{00000000-0000-0000-0000-000000000000}"/>
          </ac:spMkLst>
        </pc:spChg>
        <pc:graphicFrameChg chg="add mod modGraphic">
          <ac:chgData name="Farmer, Casey, CDA" userId="63c38c24-6431-46a4-bf0d-1bcf9387483f" providerId="ADAL" clId="{8858E9CC-04CE-4FD7-B113-C5EBA91C452B}" dt="2021-08-24T17:42:20.120" v="6994" actId="20577"/>
          <ac:graphicFrameMkLst>
            <pc:docMk/>
            <pc:sldMk cId="0" sldId="293"/>
            <ac:graphicFrameMk id="7" creationId="{6996C0F3-E01E-4566-9155-5FD5F778E2B7}"/>
          </ac:graphicFrameMkLst>
        </pc:graphicFrameChg>
        <pc:picChg chg="add mod ord modCrop">
          <ac:chgData name="Farmer, Casey, CDA" userId="63c38c24-6431-46a4-bf0d-1bcf9387483f" providerId="ADAL" clId="{8858E9CC-04CE-4FD7-B113-C5EBA91C452B}" dt="2021-08-23T17:13:42.002" v="6545" actId="1037"/>
          <ac:picMkLst>
            <pc:docMk/>
            <pc:sldMk cId="0" sldId="293"/>
            <ac:picMk id="6" creationId="{9428C6E1-05DD-479F-9EAF-8F3C3F03C186}"/>
          </ac:picMkLst>
        </pc:picChg>
      </pc:sldChg>
      <pc:sldChg chg="addSp modSp del mod">
        <pc:chgData name="Farmer, Casey, CDA" userId="63c38c24-6431-46a4-bf0d-1bcf9387483f" providerId="ADAL" clId="{8858E9CC-04CE-4FD7-B113-C5EBA91C452B}" dt="2021-08-19T21:29:15.408" v="1755" actId="47"/>
        <pc:sldMkLst>
          <pc:docMk/>
          <pc:sldMk cId="1696837544" sldId="294"/>
        </pc:sldMkLst>
        <pc:spChg chg="mod">
          <ac:chgData name="Farmer, Casey, CDA" userId="63c38c24-6431-46a4-bf0d-1bcf9387483f" providerId="ADAL" clId="{8858E9CC-04CE-4FD7-B113-C5EBA91C452B}" dt="2021-08-19T21:04:31.162" v="1104" actId="21"/>
          <ac:spMkLst>
            <pc:docMk/>
            <pc:sldMk cId="1696837544" sldId="294"/>
            <ac:spMk id="129" creationId="{00000000-0000-0000-0000-000000000000}"/>
          </ac:spMkLst>
        </pc:spChg>
        <pc:graphicFrameChg chg="add modGraphic">
          <ac:chgData name="Farmer, Casey, CDA" userId="63c38c24-6431-46a4-bf0d-1bcf9387483f" providerId="ADAL" clId="{8858E9CC-04CE-4FD7-B113-C5EBA91C452B}" dt="2021-08-19T21:06:39.472" v="1271" actId="27309"/>
          <ac:graphicFrameMkLst>
            <pc:docMk/>
            <pc:sldMk cId="1696837544" sldId="294"/>
            <ac:graphicFrameMk id="3" creationId="{CDF4B082-9E83-45A0-AA0E-3BFF93EC1D8B}"/>
          </ac:graphicFrameMkLst>
        </pc:graphicFrameChg>
      </pc:sldChg>
      <pc:sldChg chg="del">
        <pc:chgData name="Farmer, Casey, CDA" userId="63c38c24-6431-46a4-bf0d-1bcf9387483f" providerId="ADAL" clId="{8858E9CC-04CE-4FD7-B113-C5EBA91C452B}" dt="2021-08-19T22:50:43.341" v="4240" actId="47"/>
        <pc:sldMkLst>
          <pc:docMk/>
          <pc:sldMk cId="1594893425" sldId="295"/>
        </pc:sldMkLst>
      </pc:sldChg>
      <pc:sldChg chg="addSp delSp modSp mod">
        <pc:chgData name="Farmer, Casey, CDA" userId="63c38c24-6431-46a4-bf0d-1bcf9387483f" providerId="ADAL" clId="{8858E9CC-04CE-4FD7-B113-C5EBA91C452B}" dt="2021-08-23T16:10:58.672" v="6519" actId="1076"/>
        <pc:sldMkLst>
          <pc:docMk/>
          <pc:sldMk cId="4155132754" sldId="296"/>
        </pc:sldMkLst>
        <pc:spChg chg="add mod">
          <ac:chgData name="Farmer, Casey, CDA" userId="63c38c24-6431-46a4-bf0d-1bcf9387483f" providerId="ADAL" clId="{8858E9CC-04CE-4FD7-B113-C5EBA91C452B}" dt="2021-08-20T16:17:41.842" v="5472" actId="1076"/>
          <ac:spMkLst>
            <pc:docMk/>
            <pc:sldMk cId="4155132754" sldId="296"/>
            <ac:spMk id="2" creationId="{0437330A-0634-4022-A63F-ABA830DD148F}"/>
          </ac:spMkLst>
        </pc:spChg>
        <pc:spChg chg="del">
          <ac:chgData name="Farmer, Casey, CDA" userId="63c38c24-6431-46a4-bf0d-1bcf9387483f" providerId="ADAL" clId="{8858E9CC-04CE-4FD7-B113-C5EBA91C452B}" dt="2021-08-23T16:10:53.641" v="6518" actId="478"/>
          <ac:spMkLst>
            <pc:docMk/>
            <pc:sldMk cId="4155132754" sldId="296"/>
            <ac:spMk id="4" creationId="{95DF9744-18F0-4E70-AC13-65A75955FBFB}"/>
          </ac:spMkLst>
        </pc:spChg>
        <pc:picChg chg="add del mod">
          <ac:chgData name="Farmer, Casey, CDA" userId="63c38c24-6431-46a4-bf0d-1bcf9387483f" providerId="ADAL" clId="{8858E9CC-04CE-4FD7-B113-C5EBA91C452B}" dt="2021-08-23T16:10:58.672" v="6519" actId="1076"/>
          <ac:picMkLst>
            <pc:docMk/>
            <pc:sldMk cId="4155132754" sldId="296"/>
            <ac:picMk id="5" creationId="{5357396D-2181-422B-99D2-8F6B75F3561D}"/>
          </ac:picMkLst>
        </pc:picChg>
      </pc:sldChg>
      <pc:sldChg chg="addSp delSp modSp add mod">
        <pc:chgData name="Farmer, Casey, CDA" userId="63c38c24-6431-46a4-bf0d-1bcf9387483f" providerId="ADAL" clId="{8858E9CC-04CE-4FD7-B113-C5EBA91C452B}" dt="2021-08-26T16:00:07.190" v="7565" actId="403"/>
        <pc:sldMkLst>
          <pc:docMk/>
          <pc:sldMk cId="217276740" sldId="297"/>
        </pc:sldMkLst>
        <pc:graphicFrameChg chg="add mod modGraphic">
          <ac:chgData name="Farmer, Casey, CDA" userId="63c38c24-6431-46a4-bf0d-1bcf9387483f" providerId="ADAL" clId="{8858E9CC-04CE-4FD7-B113-C5EBA91C452B}" dt="2021-08-26T16:00:07.190" v="7565" actId="403"/>
          <ac:graphicFrameMkLst>
            <pc:docMk/>
            <pc:sldMk cId="217276740" sldId="297"/>
            <ac:graphicFrameMk id="2" creationId="{F3B6C8DE-433B-4319-A38A-F51380658925}"/>
          </ac:graphicFrameMkLst>
        </pc:graphicFrameChg>
        <pc:picChg chg="del mod">
          <ac:chgData name="Farmer, Casey, CDA" userId="63c38c24-6431-46a4-bf0d-1bcf9387483f" providerId="ADAL" clId="{8858E9CC-04CE-4FD7-B113-C5EBA91C452B}" dt="2021-08-26T15:59:12.772" v="7548" actId="478"/>
          <ac:picMkLst>
            <pc:docMk/>
            <pc:sldMk cId="217276740" sldId="297"/>
            <ac:picMk id="4" creationId="{B0950C2A-9DE9-44A8-8FEA-3DABC3A236D3}"/>
          </ac:picMkLst>
        </pc:picChg>
      </pc:sldChg>
      <pc:sldChg chg="new del">
        <pc:chgData name="Farmer, Casey, CDA" userId="63c38c24-6431-46a4-bf0d-1bcf9387483f" providerId="ADAL" clId="{8858E9CC-04CE-4FD7-B113-C5EBA91C452B}" dt="2021-08-26T15:53:56.683" v="7137" actId="680"/>
        <pc:sldMkLst>
          <pc:docMk/>
          <pc:sldMk cId="3207166529" sldId="297"/>
        </pc:sldMkLst>
      </pc:sldChg>
      <pc:sldChg chg="del">
        <pc:chgData name="Farmer, Casey, CDA" userId="63c38c24-6431-46a4-bf0d-1bcf9387483f" providerId="ADAL" clId="{8858E9CC-04CE-4FD7-B113-C5EBA91C452B}" dt="2021-08-19T21:33:39.184" v="1934" actId="47"/>
        <pc:sldMkLst>
          <pc:docMk/>
          <pc:sldMk cId="327087066" sldId="298"/>
        </pc:sldMkLst>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Pr>
        <a:solidFill>
          <a:schemeClr val="lt1"/>
        </a:solidFill>
        <a:effectLst/>
      </p:bgPr>
    </p:bg>
    <p:spTree>
      <p:nvGrpSpPr>
        <p:cNvPr id="1" name="Shape 2"/>
        <p:cNvGrpSpPr/>
        <p:nvPr/>
      </p:nvGrpSpPr>
      <p:grpSpPr>
        <a:xfrm>
          <a:off x="0" y="0"/>
          <a:ext cx="0" cy="0"/>
          <a:chOff x="0" y="0"/>
          <a:chExt cx="0" cy="0"/>
        </a:xfrm>
      </p:grpSpPr>
      <p:sp>
        <p:nvSpPr>
          <p:cNvPr id="3" name="Google Shape;3;n"/>
          <p:cNvSpPr txBox="1">
            <a:spLocks noGrp="1"/>
          </p:cNvSpPr>
          <p:nvPr>
            <p:ph type="hdr" idx="2"/>
          </p:nvPr>
        </p:nvSpPr>
        <p:spPr>
          <a:xfrm>
            <a:off x="0" y="0"/>
            <a:ext cx="2990270" cy="464265"/>
          </a:xfrm>
          <a:prstGeom prst="rect">
            <a:avLst/>
          </a:prstGeom>
          <a:noFill/>
          <a:ln>
            <a:noFill/>
          </a:ln>
        </p:spPr>
        <p:txBody>
          <a:bodyPr spcFirstLastPara="1" wrap="square" lIns="90650" tIns="45325" rIns="90650" bIns="45325" anchor="t"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4" name="Google Shape;4;n"/>
          <p:cNvSpPr txBox="1">
            <a:spLocks noGrp="1"/>
          </p:cNvSpPr>
          <p:nvPr>
            <p:ph type="dt" idx="10"/>
          </p:nvPr>
        </p:nvSpPr>
        <p:spPr>
          <a:xfrm>
            <a:off x="3909033" y="0"/>
            <a:ext cx="2990270" cy="464265"/>
          </a:xfrm>
          <a:prstGeom prst="rect">
            <a:avLst/>
          </a:prstGeom>
          <a:noFill/>
          <a:ln>
            <a:noFill/>
          </a:ln>
        </p:spPr>
        <p:txBody>
          <a:bodyPr spcFirstLastPara="1" wrap="square" lIns="90650" tIns="45325" rIns="90650" bIns="45325" anchor="t" anchorCtr="0">
            <a:noAutofit/>
          </a:bodyPr>
          <a:lstStyle>
            <a:lvl1pPr marR="0" lvl="0" algn="r"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5" name="Google Shape;5;n"/>
          <p:cNvSpPr>
            <a:spLocks noGrp="1" noRot="1" noChangeAspect="1"/>
          </p:cNvSpPr>
          <p:nvPr>
            <p:ph type="sldImg" idx="3"/>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6" name="Google Shape;6;n"/>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lvl1pPr marL="457200" marR="0" lvl="0"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L="914400" marR="0" lvl="1"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2pPr>
            <a:lvl3pPr marL="1371600" marR="0" lvl="2"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3pPr>
            <a:lvl4pPr marL="1828800" marR="0" lvl="3"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4pPr>
            <a:lvl5pPr marL="2286000" marR="0" lvl="4"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5pPr>
            <a:lvl6pPr marL="2743200" marR="0" lvl="5"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6pPr>
            <a:lvl7pPr marL="3200400" marR="0" lvl="6"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7pPr>
            <a:lvl8pPr marL="3657600" marR="0" lvl="7"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8pPr>
            <a:lvl9pPr marL="4114800" marR="0" lvl="8" indent="-22860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9pPr>
          </a:lstStyle>
          <a:p>
            <a:endParaRPr/>
          </a:p>
        </p:txBody>
      </p:sp>
      <p:sp>
        <p:nvSpPr>
          <p:cNvPr id="7" name="Google Shape;7;n"/>
          <p:cNvSpPr txBox="1">
            <a:spLocks noGrp="1"/>
          </p:cNvSpPr>
          <p:nvPr>
            <p:ph type="ftr" idx="11"/>
          </p:nvPr>
        </p:nvSpPr>
        <p:spPr>
          <a:xfrm>
            <a:off x="0" y="8825789"/>
            <a:ext cx="2990270" cy="464265"/>
          </a:xfrm>
          <a:prstGeom prst="rect">
            <a:avLst/>
          </a:prstGeom>
          <a:noFill/>
          <a:ln>
            <a:noFill/>
          </a:ln>
        </p:spPr>
        <p:txBody>
          <a:bodyPr spcFirstLastPara="1" wrap="square" lIns="90650" tIns="45325" rIns="90650" bIns="45325"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chemeClr val="dk1"/>
                </a:solidFill>
                <a:latin typeface="Calibri"/>
                <a:ea typeface="Calibri"/>
                <a:cs typeface="Calibri"/>
                <a:sym typeface="Calibri"/>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dk1"/>
                </a:solidFill>
                <a:latin typeface="Calibri"/>
                <a:ea typeface="Calibri"/>
                <a:cs typeface="Calibri"/>
                <a:sym typeface="Calibri"/>
              </a:defRPr>
            </a:lvl9pPr>
          </a:lstStyle>
          <a:p>
            <a:endParaRPr dirty="0"/>
          </a:p>
        </p:txBody>
      </p:sp>
      <p:sp>
        <p:nvSpPr>
          <p:cNvPr id="8" name="Google Shape;8;n"/>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marR="0" lvl="0" indent="0" algn="r" rtl="0">
              <a:lnSpc>
                <a:spcPct val="100000"/>
              </a:lnSpc>
              <a:spcBef>
                <a:spcPts val="0"/>
              </a:spcBef>
              <a:spcAft>
                <a:spcPts val="0"/>
              </a:spcAft>
              <a:buClr>
                <a:srgbClr val="000000"/>
              </a:buClr>
              <a:buSzPts val="1200"/>
              <a:buFont typeface="Arial"/>
              <a:buNone/>
            </a:pPr>
            <a:fld id="{00000000-1234-1234-1234-123412341234}" type="slidenum">
              <a:rPr lang="en-US" sz="1200" b="0" i="0" u="none" strike="noStrike" cap="none">
                <a:solidFill>
                  <a:schemeClr val="dk1"/>
                </a:solidFill>
                <a:latin typeface="Calibri"/>
                <a:ea typeface="Calibri"/>
                <a:cs typeface="Calibri"/>
                <a:sym typeface="Calibri"/>
              </a:rPr>
              <a:t>‹#›</a:t>
            </a:fld>
            <a:endParaRPr sz="1200" b="0" i="0" u="none" strike="noStrike" cap="none" dirty="0">
              <a:solidFill>
                <a:schemeClr val="dk1"/>
              </a:solidFill>
              <a:latin typeface="Calibri"/>
              <a:ea typeface="Calibri"/>
              <a:cs typeface="Calibri"/>
              <a:sym typeface="Calibri"/>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93"/>
        <p:cNvGrpSpPr/>
        <p:nvPr/>
      </p:nvGrpSpPr>
      <p:grpSpPr>
        <a:xfrm>
          <a:off x="0" y="0"/>
          <a:ext cx="0" cy="0"/>
          <a:chOff x="0" y="0"/>
          <a:chExt cx="0" cy="0"/>
        </a:xfrm>
      </p:grpSpPr>
      <p:sp>
        <p:nvSpPr>
          <p:cNvPr id="94" name="Google Shape;94;p1: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95" name="Google Shape;95;p1: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96" name="Google Shape;96;p1: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1</a:t>
            </a:fld>
            <a:endParaRPr dirty="0"/>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9"/>
        <p:cNvGrpSpPr/>
        <p:nvPr/>
      </p:nvGrpSpPr>
      <p:grpSpPr>
        <a:xfrm>
          <a:off x="0" y="0"/>
          <a:ext cx="0" cy="0"/>
          <a:chOff x="0" y="0"/>
          <a:chExt cx="0" cy="0"/>
        </a:xfrm>
      </p:grpSpPr>
      <p:sp>
        <p:nvSpPr>
          <p:cNvPr id="470" name="Google Shape;470;p23: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71" name="Google Shape;471;p23: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472" name="Google Shape;472;p23: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10</a:t>
            </a:fld>
            <a:endParaRPr dirty="0"/>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1"/>
        <p:cNvGrpSpPr/>
        <p:nvPr/>
      </p:nvGrpSpPr>
      <p:grpSpPr>
        <a:xfrm>
          <a:off x="0" y="0"/>
          <a:ext cx="0" cy="0"/>
          <a:chOff x="0" y="0"/>
          <a:chExt cx="0" cy="0"/>
        </a:xfrm>
      </p:grpSpPr>
      <p:sp>
        <p:nvSpPr>
          <p:cNvPr id="102" name="Google Shape;102;ge3faf1f074_0_6: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103" name="Google Shape;103;ge3faf1f074_0_6:notes"/>
          <p:cNvSpPr txBox="1">
            <a:spLocks noGrp="1"/>
          </p:cNvSpPr>
          <p:nvPr>
            <p:ph type="body" idx="1"/>
          </p:nvPr>
        </p:nvSpPr>
        <p:spPr>
          <a:xfrm>
            <a:off x="689463" y="4412894"/>
            <a:ext cx="5521800" cy="4181700"/>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104" name="Google Shape;104;ge3faf1f074_0_6:notes"/>
          <p:cNvSpPr txBox="1">
            <a:spLocks noGrp="1"/>
          </p:cNvSpPr>
          <p:nvPr>
            <p:ph type="sldNum" idx="12"/>
          </p:nvPr>
        </p:nvSpPr>
        <p:spPr>
          <a:xfrm>
            <a:off x="3909033" y="8825789"/>
            <a:ext cx="2990400" cy="464400"/>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Clr>
                <a:srgbClr val="000000"/>
              </a:buClr>
              <a:buSzPts val="1400"/>
              <a:buFont typeface="Arial"/>
              <a:buNone/>
            </a:pPr>
            <a:fld id="{00000000-1234-1234-1234-123412341234}" type="slidenum">
              <a:rPr/>
              <a:t>2</a:t>
            </a:fld>
            <a:endParaRPr dirty="0"/>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09"/>
        <p:cNvGrpSpPr/>
        <p:nvPr/>
      </p:nvGrpSpPr>
      <p:grpSpPr>
        <a:xfrm>
          <a:off x="0" y="0"/>
          <a:ext cx="0" cy="0"/>
          <a:chOff x="0" y="0"/>
          <a:chExt cx="0" cy="0"/>
        </a:xfrm>
      </p:grpSpPr>
      <p:sp>
        <p:nvSpPr>
          <p:cNvPr id="110" name="Google Shape;110;p2: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r>
              <a:rPr lang="vi" b="0" i="0" u="none" baseline="0"/>
              <a:t>Ví dụ cho Phần số 2: Điều này có nghĩa là nếu tôi sống ở Quận 2, tôi chỉ được bỏ phiếu cho những ứng cử viên tranh cử vị trí Giám Sát Viên Quận 2, không phải Quận 1 hoặc 3</a:t>
            </a:r>
            <a:endParaRPr dirty="0"/>
          </a:p>
        </p:txBody>
      </p:sp>
      <p:sp>
        <p:nvSpPr>
          <p:cNvPr id="111" name="Google Shape;111;p2: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16"/>
        <p:cNvGrpSpPr/>
        <p:nvPr/>
      </p:nvGrpSpPr>
      <p:grpSpPr>
        <a:xfrm>
          <a:off x="0" y="0"/>
          <a:ext cx="0" cy="0"/>
          <a:chOff x="0" y="0"/>
          <a:chExt cx="0" cy="0"/>
        </a:xfrm>
      </p:grpSpPr>
      <p:sp>
        <p:nvSpPr>
          <p:cNvPr id="117" name="Google Shape;117;p4: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118" name="Google Shape;118;p4: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1"/>
        <p:cNvGrpSpPr/>
        <p:nvPr/>
      </p:nvGrpSpPr>
      <p:grpSpPr>
        <a:xfrm>
          <a:off x="0" y="0"/>
          <a:ext cx="0" cy="0"/>
          <a:chOff x="0" y="0"/>
          <a:chExt cx="0" cy="0"/>
        </a:xfrm>
      </p:grpSpPr>
      <p:sp>
        <p:nvSpPr>
          <p:cNvPr id="132" name="Google Shape;132;p3: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133" name="Google Shape;133;p3: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5"/>
        <p:cNvGrpSpPr/>
        <p:nvPr/>
      </p:nvGrpSpPr>
      <p:grpSpPr>
        <a:xfrm>
          <a:off x="0" y="0"/>
          <a:ext cx="0" cy="0"/>
          <a:chOff x="0" y="0"/>
          <a:chExt cx="0" cy="0"/>
        </a:xfrm>
      </p:grpSpPr>
      <p:sp>
        <p:nvSpPr>
          <p:cNvPr id="176" name="Google Shape;176;ge3faf1f074_0_24:notes"/>
          <p:cNvSpPr txBox="1">
            <a:spLocks noGrp="1"/>
          </p:cNvSpPr>
          <p:nvPr>
            <p:ph type="body" idx="1"/>
          </p:nvPr>
        </p:nvSpPr>
        <p:spPr>
          <a:xfrm>
            <a:off x="689463" y="4412894"/>
            <a:ext cx="5521800" cy="4181700"/>
          </a:xfrm>
          <a:prstGeom prst="rect">
            <a:avLst/>
          </a:prstGeom>
          <a:noFill/>
          <a:ln>
            <a:noFill/>
          </a:ln>
        </p:spPr>
        <p:txBody>
          <a:bodyPr spcFirstLastPara="1" wrap="square" lIns="90650" tIns="45325" rIns="90650" bIns="45325" anchor="t" anchorCtr="0">
            <a:noAutofit/>
          </a:bodyPr>
          <a:lstStyle/>
          <a:p>
            <a:pPr marL="228600" lvl="0" indent="-228600" algn="l" rtl="0">
              <a:lnSpc>
                <a:spcPct val="100000"/>
              </a:lnSpc>
              <a:spcBef>
                <a:spcPts val="0"/>
              </a:spcBef>
              <a:spcAft>
                <a:spcPts val="0"/>
              </a:spcAft>
              <a:buSzPts val="1400"/>
              <a:buFont typeface="Arial" panose="020B0604020202020204" pitchFamily="34" charset="0"/>
              <a:buChar char="•"/>
            </a:pPr>
            <a:r>
              <a:rPr lang="vi" b="0" i="0" u="none" baseline="0"/>
              <a:t>1. Tổng Sân Số chia cho 5; Dân số bằng nhau +/- 5% </a:t>
            </a:r>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vi" sz="1200" b="0" i="0" u="none" baseline="0">
                <a:solidFill>
                  <a:schemeClr val="dk1"/>
                </a:solidFill>
              </a:rPr>
              <a:t>2. Ý chính của FVRA: Nghiêm cấm các hoạt động có </a:t>
            </a:r>
            <a:r>
              <a:rPr lang="vi" sz="1200" b="0" i="0" u="sng" baseline="0">
                <a:solidFill>
                  <a:schemeClr val="dk1"/>
                </a:solidFill>
              </a:rPr>
              <a:t>mục đích</a:t>
            </a:r>
            <a:r>
              <a:rPr lang="vi" sz="1200" b="0" i="0" u="none" baseline="0">
                <a:solidFill>
                  <a:schemeClr val="dk1"/>
                </a:solidFill>
              </a:rPr>
              <a:t> hoặc </a:t>
            </a:r>
            <a:r>
              <a:rPr lang="vi" sz="1200" b="0" i="0" u="sng" baseline="0">
                <a:solidFill>
                  <a:schemeClr val="dk1"/>
                </a:solidFill>
              </a:rPr>
              <a:t>ảnh hưởng</a:t>
            </a:r>
            <a:r>
              <a:rPr lang="vi" sz="1200" b="0" i="0" u="none" baseline="0">
                <a:solidFill>
                  <a:schemeClr val="dk1"/>
                </a:solidFill>
              </a:rPr>
              <a:t> đến phân biệt đối xử trên cơ sở tình trạng chủng tộc hoặc ngôn ngữ thiểu số.  </a:t>
            </a:r>
            <a:endParaRPr lang="vi" dirty="0"/>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vi" b="0" i="0" u="none" baseline="0">
                <a:solidFill>
                  <a:schemeClr val="dk1"/>
                </a:solidFill>
              </a:rPr>
              <a:t>3. Các hệ thống bầu cử có thể hạn chế “khả năng bầu ra một ứng cử viên được lựa chọn” của một nhóm cử tri được bảo vệ theo nhiều cách khác nhau (hoặc làm loãng phiếu bầu của họ)</a:t>
            </a:r>
          </a:p>
          <a:p>
            <a:pPr marL="228600" marR="0" lvl="0" indent="-228600" algn="l" defTabSz="914400" rtl="0" eaLnBrk="1" fontAlgn="auto" latinLnBrk="0" hangingPunct="1">
              <a:lnSpc>
                <a:spcPct val="100000"/>
              </a:lnSpc>
              <a:spcBef>
                <a:spcPts val="0"/>
              </a:spcBef>
              <a:spcAft>
                <a:spcPts val="0"/>
              </a:spcAft>
              <a:buClr>
                <a:srgbClr val="000000"/>
              </a:buClr>
              <a:buSzPts val="1400"/>
              <a:buFont typeface="Arial" panose="020B0604020202020204" pitchFamily="34" charset="0"/>
              <a:buChar char="•"/>
              <a:tabLst/>
              <a:defRPr/>
            </a:pPr>
            <a:r>
              <a:rPr lang="vi" b="0" i="0" u="none" baseline="0">
                <a:solidFill>
                  <a:schemeClr val="dk1"/>
                </a:solidFill>
              </a:rPr>
              <a:t>4.  Thông tin thêm về Cộng Đồng có cùng mối quan tâm trong các trang slide tiếp theo</a:t>
            </a:r>
          </a:p>
          <a:p>
            <a:pPr marL="228600" lvl="0" indent="-228600" algn="l" rtl="0">
              <a:lnSpc>
                <a:spcPct val="100000"/>
              </a:lnSpc>
              <a:spcBef>
                <a:spcPts val="360"/>
              </a:spcBef>
              <a:spcAft>
                <a:spcPts val="0"/>
              </a:spcAft>
              <a:buSzPts val="1710"/>
              <a:buFont typeface="Arial" panose="020B0604020202020204" pitchFamily="34" charset="0"/>
              <a:buChar char="•"/>
            </a:pPr>
            <a:r>
              <a:rPr lang="vi" b="0" i="0" u="none" baseline="0">
                <a:solidFill>
                  <a:schemeClr val="dk1"/>
                </a:solidFill>
              </a:rPr>
              <a:t>6. Các tuyến đường của quận phải thẳng thắn</a:t>
            </a:r>
          </a:p>
          <a:p>
            <a:pPr marL="457200" lvl="0" indent="-355600" algn="l" rtl="0">
              <a:lnSpc>
                <a:spcPct val="100000"/>
              </a:lnSpc>
              <a:spcBef>
                <a:spcPts val="360"/>
              </a:spcBef>
              <a:spcAft>
                <a:spcPts val="0"/>
              </a:spcAft>
              <a:buClr>
                <a:schemeClr val="accent2"/>
              </a:buClr>
              <a:buSzPts val="2000"/>
              <a:buFont typeface="Arial" panose="020B0604020202020204" pitchFamily="34" charset="0"/>
              <a:buChar char="•"/>
            </a:pPr>
            <a:r>
              <a:rPr lang="vi" b="0" i="0" u="none" baseline="0">
                <a:solidFill>
                  <a:schemeClr val="dk1"/>
                </a:solidFill>
              </a:rPr>
              <a:t>Tôn trọng các con đường, các đặc điểm tự nhiên</a:t>
            </a:r>
          </a:p>
          <a:p>
            <a:pPr marL="457200" lvl="0" indent="-355600" algn="l" rtl="0">
              <a:lnSpc>
                <a:spcPct val="100000"/>
              </a:lnSpc>
              <a:spcBef>
                <a:spcPts val="0"/>
              </a:spcBef>
              <a:spcAft>
                <a:spcPts val="0"/>
              </a:spcAft>
              <a:buClr>
                <a:schemeClr val="accent2"/>
              </a:buClr>
              <a:buSzPts val="2000"/>
              <a:buFont typeface="Arial" panose="020B0604020202020204" pitchFamily="34" charset="0"/>
              <a:buChar char="•"/>
            </a:pPr>
            <a:r>
              <a:rPr lang="vi" b="0" i="0" u="none" baseline="0">
                <a:solidFill>
                  <a:schemeClr val="dk1"/>
                </a:solidFill>
              </a:rPr>
              <a:t>Các tuyến đường cần có ý nghĩa địa lý</a:t>
            </a:r>
          </a:p>
          <a:p>
            <a:pPr marL="457200" marR="0" lvl="0" indent="-355600" algn="l" defTabSz="914400" rtl="0" eaLnBrk="1" fontAlgn="auto" latinLnBrk="0" hangingPunct="1">
              <a:lnSpc>
                <a:spcPct val="100000"/>
              </a:lnSpc>
              <a:spcBef>
                <a:spcPts val="0"/>
              </a:spcBef>
              <a:spcAft>
                <a:spcPts val="0"/>
              </a:spcAft>
              <a:buClr>
                <a:schemeClr val="accent2"/>
              </a:buClr>
              <a:buSzPts val="2000"/>
              <a:buFont typeface="Arial" panose="020B0604020202020204" pitchFamily="34" charset="0"/>
              <a:buChar char="•"/>
              <a:tabLst/>
              <a:defRPr/>
            </a:pPr>
            <a:r>
              <a:rPr lang="vi" b="0" i="0" u="none" baseline="0">
                <a:solidFill>
                  <a:schemeClr val="dk1"/>
                </a:solidFill>
              </a:rPr>
              <a:t>7 = Đừng bỏ qua các khu vực dân cư lân cận có lợi các nhóm dân cư xa hơn</a:t>
            </a:r>
          </a:p>
          <a:p>
            <a:pPr marL="101600" lvl="0" indent="0" algn="l" rtl="0">
              <a:lnSpc>
                <a:spcPct val="100000"/>
              </a:lnSpc>
              <a:spcBef>
                <a:spcPts val="0"/>
              </a:spcBef>
              <a:spcAft>
                <a:spcPts val="0"/>
              </a:spcAft>
              <a:buClr>
                <a:schemeClr val="accent2"/>
              </a:buClr>
              <a:buSzPts val="2000"/>
              <a:buFont typeface="Arial" panose="020B0604020202020204" pitchFamily="34" charset="0"/>
              <a:buNone/>
            </a:pPr>
            <a:endParaRPr lang="vi" dirty="0">
              <a:solidFill>
                <a:schemeClr val="dk1"/>
              </a:solidFill>
            </a:endParaRPr>
          </a:p>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endParaRPr lang="vi" dirty="0">
              <a:solidFill>
                <a:schemeClr val="dk1"/>
              </a:solidFill>
            </a:endParaRPr>
          </a:p>
        </p:txBody>
      </p:sp>
      <p:sp>
        <p:nvSpPr>
          <p:cNvPr id="177" name="Google Shape;177;ge3faf1f074_0_24: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381"/>
        <p:cNvGrpSpPr/>
        <p:nvPr/>
      </p:nvGrpSpPr>
      <p:grpSpPr>
        <a:xfrm>
          <a:off x="0" y="0"/>
          <a:ext cx="0" cy="0"/>
          <a:chOff x="0" y="0"/>
          <a:chExt cx="0" cy="0"/>
        </a:xfrm>
      </p:grpSpPr>
      <p:sp>
        <p:nvSpPr>
          <p:cNvPr id="382" name="Google Shape;382;p19: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383" name="Google Shape;383;p19: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marR="0" lvl="0" indent="0" algn="l" defTabSz="914400" rtl="0" eaLnBrk="1" fontAlgn="auto" latinLnBrk="0" hangingPunct="1">
              <a:lnSpc>
                <a:spcPct val="100000"/>
              </a:lnSpc>
              <a:spcBef>
                <a:spcPts val="0"/>
              </a:spcBef>
              <a:spcAft>
                <a:spcPts val="0"/>
              </a:spcAft>
              <a:buClr>
                <a:srgbClr val="000000"/>
              </a:buClr>
              <a:buSzPts val="1400"/>
              <a:buFont typeface="Arial"/>
              <a:buNone/>
              <a:tabLst/>
              <a:defRPr/>
            </a:pPr>
            <a:r>
              <a:rPr lang="vi" sz="1200" b="0" i="0" u="sng" baseline="0">
                <a:solidFill>
                  <a:schemeClr val="dk1"/>
                </a:solidFill>
              </a:rPr>
              <a:t>Những người sống trong hoặc làm việc với một cộng đồng tùy thuộc vào việc xác định và thiết lập các mối quan tâm hợp nhất nó. </a:t>
            </a:r>
          </a:p>
          <a:p>
            <a:pPr marL="0" lvl="0" indent="0" algn="l" rtl="0">
              <a:lnSpc>
                <a:spcPct val="100000"/>
              </a:lnSpc>
              <a:spcBef>
                <a:spcPts val="0"/>
              </a:spcBef>
              <a:spcAft>
                <a:spcPts val="0"/>
              </a:spcAft>
              <a:buSzPts val="1400"/>
              <a:buNone/>
            </a:pPr>
            <a:endParaRPr dirty="0"/>
          </a:p>
        </p:txBody>
      </p:sp>
      <p:sp>
        <p:nvSpPr>
          <p:cNvPr id="384" name="Google Shape;384;p19: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7</a:t>
            </a:fld>
            <a:endParaRPr dirty="0"/>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54"/>
        <p:cNvGrpSpPr/>
        <p:nvPr/>
      </p:nvGrpSpPr>
      <p:grpSpPr>
        <a:xfrm>
          <a:off x="0" y="0"/>
          <a:ext cx="0" cy="0"/>
          <a:chOff x="0" y="0"/>
          <a:chExt cx="0" cy="0"/>
        </a:xfrm>
      </p:grpSpPr>
      <p:sp>
        <p:nvSpPr>
          <p:cNvPr id="455" name="Google Shape;455;ge5d4919941_2_5:notes"/>
          <p:cNvSpPr txBox="1">
            <a:spLocks noGrp="1"/>
          </p:cNvSpPr>
          <p:nvPr>
            <p:ph type="body" idx="1"/>
          </p:nvPr>
        </p:nvSpPr>
        <p:spPr>
          <a:xfrm>
            <a:off x="689463" y="4412894"/>
            <a:ext cx="5521800" cy="4181700"/>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456" name="Google Shape;456;ge5d4919941_2_5: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Tree>
    <p:extLst>
      <p:ext uri="{BB962C8B-B14F-4D97-AF65-F5344CB8AC3E}">
        <p14:creationId xmlns:p14="http://schemas.microsoft.com/office/powerpoint/2010/main" val="3821351139"/>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461"/>
        <p:cNvGrpSpPr/>
        <p:nvPr/>
      </p:nvGrpSpPr>
      <p:grpSpPr>
        <a:xfrm>
          <a:off x="0" y="0"/>
          <a:ext cx="0" cy="0"/>
          <a:chOff x="0" y="0"/>
          <a:chExt cx="0" cy="0"/>
        </a:xfrm>
      </p:grpSpPr>
      <p:sp>
        <p:nvSpPr>
          <p:cNvPr id="462" name="Google Shape;462;p22:notes"/>
          <p:cNvSpPr>
            <a:spLocks noGrp="1" noRot="1" noChangeAspect="1"/>
          </p:cNvSpPr>
          <p:nvPr>
            <p:ph type="sldImg" idx="2"/>
          </p:nvPr>
        </p:nvSpPr>
        <p:spPr>
          <a:xfrm>
            <a:off x="1128713" y="696913"/>
            <a:ext cx="4643437" cy="3484562"/>
          </a:xfrm>
          <a:custGeom>
            <a:avLst/>
            <a:gdLst/>
            <a:ahLst/>
            <a:cxnLst/>
            <a:rect l="l" t="t" r="r" b="b"/>
            <a:pathLst>
              <a:path w="120000" h="120000" extrusionOk="0">
                <a:moveTo>
                  <a:pt x="0" y="0"/>
                </a:moveTo>
                <a:lnTo>
                  <a:pt x="120000" y="0"/>
                </a:lnTo>
                <a:lnTo>
                  <a:pt x="120000" y="120000"/>
                </a:lnTo>
                <a:lnTo>
                  <a:pt x="0" y="120000"/>
                </a:lnTo>
                <a:close/>
              </a:path>
            </a:pathLst>
          </a:custGeom>
          <a:noFill/>
          <a:ln w="12700" cap="flat" cmpd="sng">
            <a:solidFill>
              <a:srgbClr val="000000"/>
            </a:solidFill>
            <a:prstDash val="solid"/>
            <a:round/>
            <a:headEnd type="none" w="sm" len="sm"/>
            <a:tailEnd type="none" w="sm" len="sm"/>
          </a:ln>
        </p:spPr>
      </p:sp>
      <p:sp>
        <p:nvSpPr>
          <p:cNvPr id="463" name="Google Shape;463;p22:notes"/>
          <p:cNvSpPr txBox="1">
            <a:spLocks noGrp="1"/>
          </p:cNvSpPr>
          <p:nvPr>
            <p:ph type="body" idx="1"/>
          </p:nvPr>
        </p:nvSpPr>
        <p:spPr>
          <a:xfrm>
            <a:off x="689463" y="4412894"/>
            <a:ext cx="5521938" cy="4181554"/>
          </a:xfrm>
          <a:prstGeom prst="rect">
            <a:avLst/>
          </a:prstGeom>
          <a:noFill/>
          <a:ln>
            <a:noFill/>
          </a:ln>
        </p:spPr>
        <p:txBody>
          <a:bodyPr spcFirstLastPara="1" wrap="square" lIns="90650" tIns="45325" rIns="90650" bIns="45325" anchor="t" anchorCtr="0">
            <a:noAutofit/>
          </a:bodyPr>
          <a:lstStyle/>
          <a:p>
            <a:pPr marL="0" lvl="0" indent="0" algn="l" rtl="0">
              <a:lnSpc>
                <a:spcPct val="100000"/>
              </a:lnSpc>
              <a:spcBef>
                <a:spcPts val="0"/>
              </a:spcBef>
              <a:spcAft>
                <a:spcPts val="0"/>
              </a:spcAft>
              <a:buSzPts val="1400"/>
              <a:buNone/>
            </a:pPr>
            <a:endParaRPr dirty="0"/>
          </a:p>
        </p:txBody>
      </p:sp>
      <p:sp>
        <p:nvSpPr>
          <p:cNvPr id="464" name="Google Shape;464;p22:notes"/>
          <p:cNvSpPr txBox="1">
            <a:spLocks noGrp="1"/>
          </p:cNvSpPr>
          <p:nvPr>
            <p:ph type="sldNum" idx="12"/>
          </p:nvPr>
        </p:nvSpPr>
        <p:spPr>
          <a:xfrm>
            <a:off x="3909033" y="8825789"/>
            <a:ext cx="2990270" cy="464265"/>
          </a:xfrm>
          <a:prstGeom prst="rect">
            <a:avLst/>
          </a:prstGeom>
          <a:noFill/>
          <a:ln>
            <a:noFill/>
          </a:ln>
        </p:spPr>
        <p:txBody>
          <a:bodyPr spcFirstLastPara="1" wrap="square" lIns="90650" tIns="45325" rIns="90650" bIns="45325" anchor="b" anchorCtr="0">
            <a:noAutofit/>
          </a:bodyPr>
          <a:lstStyle/>
          <a:p>
            <a:pPr marL="0" lvl="0" indent="0" algn="r" rtl="0">
              <a:lnSpc>
                <a:spcPct val="100000"/>
              </a:lnSpc>
              <a:spcBef>
                <a:spcPts val="0"/>
              </a:spcBef>
              <a:spcAft>
                <a:spcPts val="0"/>
              </a:spcAft>
              <a:buSzPts val="1400"/>
              <a:buNone/>
            </a:pPr>
            <a:fld id="{00000000-1234-1234-1234-123412341234}" type="slidenum">
              <a:rPr/>
              <a:t>9</a:t>
            </a:fld>
            <a:endParaRPr dirty="0"/>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20"/>
        <p:cNvGrpSpPr/>
        <p:nvPr/>
      </p:nvGrpSpPr>
      <p:grpSpPr>
        <a:xfrm>
          <a:off x="0" y="0"/>
          <a:ext cx="0" cy="0"/>
          <a:chOff x="0" y="0"/>
          <a:chExt cx="0" cy="0"/>
        </a:xfrm>
      </p:grpSpPr>
      <p:sp>
        <p:nvSpPr>
          <p:cNvPr id="21" name="Google Shape;21;p25"/>
          <p:cNvSpPr txBox="1">
            <a:spLocks noGrp="1"/>
          </p:cNvSpPr>
          <p:nvPr>
            <p:ph type="ctrTitle"/>
          </p:nvPr>
        </p:nvSpPr>
        <p:spPr>
          <a:xfrm>
            <a:off x="533400" y="1371600"/>
            <a:ext cx="7851648" cy="1828800"/>
          </a:xfrm>
          <a:prstGeom prst="rect">
            <a:avLst/>
          </a:prstGeom>
          <a:noFill/>
          <a:ln>
            <a:noFill/>
          </a:ln>
        </p:spPr>
        <p:txBody>
          <a:bodyPr spcFirstLastPara="1" wrap="square" lIns="0" tIns="0" rIns="18275" bIns="0" anchor="b" anchorCtr="0">
            <a:normAutofit/>
          </a:bodyPr>
          <a:lstStyle>
            <a:lvl1pPr lvl="0" algn="r">
              <a:lnSpc>
                <a:spcPct val="100000"/>
              </a:lnSpc>
              <a:spcBef>
                <a:spcPts val="0"/>
              </a:spcBef>
              <a:spcAft>
                <a:spcPts val="0"/>
              </a:spcAft>
              <a:buClr>
                <a:srgbClr val="4CE0EA"/>
              </a:buClr>
              <a:buSzPts val="5600"/>
              <a:buFont typeface="Arial"/>
              <a:buNone/>
              <a:defRPr sz="5600" b="1">
                <a:solidFill>
                  <a:srgbClr val="4CE0EA"/>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2" name="Google Shape;22;p25"/>
          <p:cNvSpPr txBox="1">
            <a:spLocks noGrp="1"/>
          </p:cNvSpPr>
          <p:nvPr>
            <p:ph type="subTitle" idx="1"/>
          </p:nvPr>
        </p:nvSpPr>
        <p:spPr>
          <a:xfrm>
            <a:off x="533400" y="3228536"/>
            <a:ext cx="7854696" cy="1752600"/>
          </a:xfrm>
          <a:prstGeom prst="rect">
            <a:avLst/>
          </a:prstGeom>
          <a:noFill/>
          <a:ln>
            <a:noFill/>
          </a:ln>
        </p:spPr>
        <p:txBody>
          <a:bodyPr spcFirstLastPara="1" wrap="square" lIns="0" tIns="45700" rIns="18275" bIns="45700" anchor="t" anchorCtr="0">
            <a:normAutofit/>
          </a:bodyPr>
          <a:lstStyle>
            <a:lvl1pPr marR="45720" lvl="0" algn="r">
              <a:lnSpc>
                <a:spcPct val="100000"/>
              </a:lnSpc>
              <a:spcBef>
                <a:spcPts val="520"/>
              </a:spcBef>
              <a:spcAft>
                <a:spcPts val="0"/>
              </a:spcAft>
              <a:buSzPts val="2470"/>
              <a:buNone/>
              <a:defRPr>
                <a:solidFill>
                  <a:schemeClr val="lt1"/>
                </a:solidFill>
              </a:defRPr>
            </a:lvl1pPr>
            <a:lvl2pPr lvl="1" algn="ctr">
              <a:lnSpc>
                <a:spcPct val="100000"/>
              </a:lnSpc>
              <a:spcBef>
                <a:spcPts val="360"/>
              </a:spcBef>
              <a:spcAft>
                <a:spcPts val="0"/>
              </a:spcAft>
              <a:buSzPts val="1530"/>
              <a:buNone/>
              <a:defRPr/>
            </a:lvl2pPr>
            <a:lvl3pPr lvl="2" algn="ctr">
              <a:lnSpc>
                <a:spcPct val="100000"/>
              </a:lnSpc>
              <a:spcBef>
                <a:spcPts val="360"/>
              </a:spcBef>
              <a:spcAft>
                <a:spcPts val="0"/>
              </a:spcAft>
              <a:buSzPts val="1260"/>
              <a:buNone/>
              <a:defRPr/>
            </a:lvl3pPr>
            <a:lvl4pPr lvl="3" algn="ctr">
              <a:lnSpc>
                <a:spcPct val="100000"/>
              </a:lnSpc>
              <a:spcBef>
                <a:spcPts val="360"/>
              </a:spcBef>
              <a:spcAft>
                <a:spcPts val="0"/>
              </a:spcAft>
              <a:buSzPts val="1170"/>
              <a:buNone/>
              <a:defRPr/>
            </a:lvl4pPr>
            <a:lvl5pPr lvl="4" algn="ctr">
              <a:lnSpc>
                <a:spcPct val="100000"/>
              </a:lnSpc>
              <a:spcBef>
                <a:spcPts val="360"/>
              </a:spcBef>
              <a:spcAft>
                <a:spcPts val="0"/>
              </a:spcAft>
              <a:buSzPts val="1170"/>
              <a:buNone/>
              <a:defRPr/>
            </a:lvl5pPr>
            <a:lvl6pPr lvl="5" algn="ctr">
              <a:lnSpc>
                <a:spcPct val="100000"/>
              </a:lnSpc>
              <a:spcBef>
                <a:spcPts val="360"/>
              </a:spcBef>
              <a:spcAft>
                <a:spcPts val="0"/>
              </a:spcAft>
              <a:buSzPts val="1440"/>
              <a:buNone/>
              <a:defRPr/>
            </a:lvl6pPr>
            <a:lvl7pPr lvl="6" algn="ctr">
              <a:lnSpc>
                <a:spcPct val="100000"/>
              </a:lnSpc>
              <a:spcBef>
                <a:spcPts val="360"/>
              </a:spcBef>
              <a:spcAft>
                <a:spcPts val="0"/>
              </a:spcAft>
              <a:buSzPts val="1440"/>
              <a:buNone/>
              <a:defRPr/>
            </a:lvl7pPr>
            <a:lvl8pPr lvl="7" algn="ctr">
              <a:lnSpc>
                <a:spcPct val="100000"/>
              </a:lnSpc>
              <a:spcBef>
                <a:spcPts val="360"/>
              </a:spcBef>
              <a:spcAft>
                <a:spcPts val="0"/>
              </a:spcAft>
              <a:buSzPts val="1800"/>
              <a:buNone/>
              <a:defRPr/>
            </a:lvl8pPr>
            <a:lvl9pPr lvl="8" algn="ctr">
              <a:lnSpc>
                <a:spcPct val="100000"/>
              </a:lnSpc>
              <a:spcBef>
                <a:spcPts val="360"/>
              </a:spcBef>
              <a:spcAft>
                <a:spcPts val="0"/>
              </a:spcAft>
              <a:buSzPts val="1800"/>
              <a:buNone/>
              <a:defRPr/>
            </a:lvl9pPr>
          </a:lstStyle>
          <a:p>
            <a:endParaRPr/>
          </a:p>
        </p:txBody>
      </p:sp>
      <p:sp>
        <p:nvSpPr>
          <p:cNvPr id="23" name="Google Shape;23;p25"/>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4" name="Google Shape;24;p25"/>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25" name="Google Shape;25;p25"/>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Title and Vertical Text" type="vertTx">
  <p:cSld name="VERTICAL_TEXT">
    <p:spTree>
      <p:nvGrpSpPr>
        <p:cNvPr id="1" name="Shape 81"/>
        <p:cNvGrpSpPr/>
        <p:nvPr/>
      </p:nvGrpSpPr>
      <p:grpSpPr>
        <a:xfrm>
          <a:off x="0" y="0"/>
          <a:ext cx="0" cy="0"/>
          <a:chOff x="0" y="0"/>
          <a:chExt cx="0" cy="0"/>
        </a:xfrm>
      </p:grpSpPr>
      <p:sp>
        <p:nvSpPr>
          <p:cNvPr id="82" name="Google Shape;82;p34"/>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3" name="Google Shape;83;p34"/>
          <p:cNvSpPr txBox="1">
            <a:spLocks noGrp="1"/>
          </p:cNvSpPr>
          <p:nvPr>
            <p:ph type="body" idx="1"/>
          </p:nvPr>
        </p:nvSpPr>
        <p:spPr>
          <a:xfrm rot="5400000">
            <a:off x="2377440" y="15240"/>
            <a:ext cx="4389120" cy="8229600"/>
          </a:xfrm>
          <a:prstGeom prst="rect">
            <a:avLst/>
          </a:prstGeom>
          <a:noFill/>
          <a:ln>
            <a:noFill/>
          </a:ln>
        </p:spPr>
        <p:txBody>
          <a:bodyPr spcFirstLastPara="1" wrap="square" lIns="91425" tIns="45700" rIns="91425" bIns="45700" anchor="t" anchorCtr="0">
            <a:normAutofit/>
          </a:bodyPr>
          <a:lstStyle>
            <a:lvl1pPr marL="457200" lvl="0" indent="-337185" algn="l">
              <a:lnSpc>
                <a:spcPct val="100000"/>
              </a:lnSpc>
              <a:spcBef>
                <a:spcPts val="360"/>
              </a:spcBef>
              <a:spcAft>
                <a:spcPts val="0"/>
              </a:spcAft>
              <a:buSzPts val="1710"/>
              <a:buChar char="⚫"/>
              <a:defRPr/>
            </a:lvl1pPr>
            <a:lvl2pPr marL="914400" lvl="1" indent="-325755" algn="l">
              <a:lnSpc>
                <a:spcPct val="100000"/>
              </a:lnSpc>
              <a:spcBef>
                <a:spcPts val="360"/>
              </a:spcBef>
              <a:spcAft>
                <a:spcPts val="0"/>
              </a:spcAft>
              <a:buSzPts val="1530"/>
              <a:buChar char="⚫"/>
              <a:defRPr/>
            </a:lvl2pPr>
            <a:lvl3pPr marL="1371600" lvl="2" indent="-308610" algn="l">
              <a:lnSpc>
                <a:spcPct val="100000"/>
              </a:lnSpc>
              <a:spcBef>
                <a:spcPts val="360"/>
              </a:spcBef>
              <a:spcAft>
                <a:spcPts val="0"/>
              </a:spcAft>
              <a:buSzPts val="1260"/>
              <a:buChar char="⚫"/>
              <a:defRPr/>
            </a:lvl3pPr>
            <a:lvl4pPr marL="1828800" lvl="3" indent="-302894" algn="l">
              <a:lnSpc>
                <a:spcPct val="100000"/>
              </a:lnSpc>
              <a:spcBef>
                <a:spcPts val="360"/>
              </a:spcBef>
              <a:spcAft>
                <a:spcPts val="0"/>
              </a:spcAft>
              <a:buSzPts val="1170"/>
              <a:buChar char="⚫"/>
              <a:defRPr/>
            </a:lvl4pPr>
            <a:lvl5pPr marL="2286000" lvl="4" indent="-302895" algn="l">
              <a:lnSpc>
                <a:spcPct val="100000"/>
              </a:lnSpc>
              <a:spcBef>
                <a:spcPts val="360"/>
              </a:spcBef>
              <a:spcAft>
                <a:spcPts val="0"/>
              </a:spcAft>
              <a:buSzPts val="1170"/>
              <a:buChar char="⚫"/>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84" name="Google Shape;84;p34"/>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5" name="Google Shape;85;p34"/>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86" name="Google Shape;86;p34"/>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Vertical Title and Text" type="vertTitleAndTx">
  <p:cSld name="VERTICAL_TITLE_AND_VERTICAL_TEXT">
    <p:spTree>
      <p:nvGrpSpPr>
        <p:cNvPr id="1" name="Shape 87"/>
        <p:cNvGrpSpPr/>
        <p:nvPr/>
      </p:nvGrpSpPr>
      <p:grpSpPr>
        <a:xfrm>
          <a:off x="0" y="0"/>
          <a:ext cx="0" cy="0"/>
          <a:chOff x="0" y="0"/>
          <a:chExt cx="0" cy="0"/>
        </a:xfrm>
      </p:grpSpPr>
      <p:sp>
        <p:nvSpPr>
          <p:cNvPr id="88" name="Google Shape;88;p35"/>
          <p:cNvSpPr txBox="1">
            <a:spLocks noGrp="1"/>
          </p:cNvSpPr>
          <p:nvPr>
            <p:ph type="title"/>
          </p:nvPr>
        </p:nvSpPr>
        <p:spPr>
          <a:xfrm rot="5400000">
            <a:off x="5052218" y="2491583"/>
            <a:ext cx="5211763" cy="20574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89" name="Google Shape;89;p35"/>
          <p:cNvSpPr txBox="1">
            <a:spLocks noGrp="1"/>
          </p:cNvSpPr>
          <p:nvPr>
            <p:ph type="body" idx="1"/>
          </p:nvPr>
        </p:nvSpPr>
        <p:spPr>
          <a:xfrm rot="5400000">
            <a:off x="861219" y="510383"/>
            <a:ext cx="5211763" cy="6019800"/>
          </a:xfrm>
          <a:prstGeom prst="rect">
            <a:avLst/>
          </a:prstGeom>
          <a:noFill/>
          <a:ln>
            <a:noFill/>
          </a:ln>
        </p:spPr>
        <p:txBody>
          <a:bodyPr spcFirstLastPara="1" wrap="square" lIns="91425" tIns="45700" rIns="91425" bIns="45700" anchor="t" anchorCtr="0">
            <a:normAutofit/>
          </a:bodyPr>
          <a:lstStyle>
            <a:lvl1pPr marL="457200" lvl="0" indent="-337185" algn="l">
              <a:lnSpc>
                <a:spcPct val="100000"/>
              </a:lnSpc>
              <a:spcBef>
                <a:spcPts val="360"/>
              </a:spcBef>
              <a:spcAft>
                <a:spcPts val="0"/>
              </a:spcAft>
              <a:buSzPts val="1710"/>
              <a:buChar char="⚫"/>
              <a:defRPr/>
            </a:lvl1pPr>
            <a:lvl2pPr marL="914400" lvl="1" indent="-325755" algn="l">
              <a:lnSpc>
                <a:spcPct val="100000"/>
              </a:lnSpc>
              <a:spcBef>
                <a:spcPts val="360"/>
              </a:spcBef>
              <a:spcAft>
                <a:spcPts val="0"/>
              </a:spcAft>
              <a:buSzPts val="1530"/>
              <a:buChar char="⚫"/>
              <a:defRPr/>
            </a:lvl2pPr>
            <a:lvl3pPr marL="1371600" lvl="2" indent="-308610" algn="l">
              <a:lnSpc>
                <a:spcPct val="100000"/>
              </a:lnSpc>
              <a:spcBef>
                <a:spcPts val="360"/>
              </a:spcBef>
              <a:spcAft>
                <a:spcPts val="0"/>
              </a:spcAft>
              <a:buSzPts val="1260"/>
              <a:buChar char="⚫"/>
              <a:defRPr/>
            </a:lvl3pPr>
            <a:lvl4pPr marL="1828800" lvl="3" indent="-302894" algn="l">
              <a:lnSpc>
                <a:spcPct val="100000"/>
              </a:lnSpc>
              <a:spcBef>
                <a:spcPts val="360"/>
              </a:spcBef>
              <a:spcAft>
                <a:spcPts val="0"/>
              </a:spcAft>
              <a:buSzPts val="1170"/>
              <a:buChar char="⚫"/>
              <a:defRPr/>
            </a:lvl4pPr>
            <a:lvl5pPr marL="2286000" lvl="4" indent="-302895" algn="l">
              <a:lnSpc>
                <a:spcPct val="100000"/>
              </a:lnSpc>
              <a:spcBef>
                <a:spcPts val="360"/>
              </a:spcBef>
              <a:spcAft>
                <a:spcPts val="0"/>
              </a:spcAft>
              <a:buSzPts val="1170"/>
              <a:buChar char="⚫"/>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90" name="Google Shape;90;p35"/>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91" name="Google Shape;91;p35"/>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92" name="Google Shape;92;p35"/>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Two Content" type="twoObj">
  <p:cSld name="TWO_OBJECTS">
    <p:spTree>
      <p:nvGrpSpPr>
        <p:cNvPr id="1" name="Shape 26"/>
        <p:cNvGrpSpPr/>
        <p:nvPr/>
      </p:nvGrpSpPr>
      <p:grpSpPr>
        <a:xfrm>
          <a:off x="0" y="0"/>
          <a:ext cx="0" cy="0"/>
          <a:chOff x="0" y="0"/>
          <a:chExt cx="0" cy="0"/>
        </a:xfrm>
      </p:grpSpPr>
      <p:sp>
        <p:nvSpPr>
          <p:cNvPr id="27" name="Google Shape;27;p28"/>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28" name="Google Shape;28;p28"/>
          <p:cNvSpPr txBox="1">
            <a:spLocks noGrp="1"/>
          </p:cNvSpPr>
          <p:nvPr>
            <p:ph type="body" idx="1"/>
          </p:nvPr>
        </p:nvSpPr>
        <p:spPr>
          <a:xfrm>
            <a:off x="457200" y="1920085"/>
            <a:ext cx="4038600" cy="4434840"/>
          </a:xfrm>
          <a:prstGeom prst="rect">
            <a:avLst/>
          </a:prstGeom>
          <a:noFill/>
          <a:ln>
            <a:noFill/>
          </a:ln>
        </p:spPr>
        <p:txBody>
          <a:bodyPr spcFirstLastPara="1" wrap="square" lIns="91425" tIns="45700" rIns="91425" bIns="45700" anchor="t" anchorCtr="0">
            <a:normAutofit/>
          </a:bodyPr>
          <a:lstStyle>
            <a:lvl1pPr marL="457200" lvl="0" indent="-385445" algn="l">
              <a:lnSpc>
                <a:spcPct val="100000"/>
              </a:lnSpc>
              <a:spcBef>
                <a:spcPts val="520"/>
              </a:spcBef>
              <a:spcAft>
                <a:spcPts val="0"/>
              </a:spcAft>
              <a:buSzPts val="2470"/>
              <a:buChar char="⚫"/>
              <a:defRPr sz="2600"/>
            </a:lvl1pPr>
            <a:lvl2pPr marL="914400" lvl="1" indent="-358140" algn="l">
              <a:lnSpc>
                <a:spcPct val="100000"/>
              </a:lnSpc>
              <a:spcBef>
                <a:spcPts val="480"/>
              </a:spcBef>
              <a:spcAft>
                <a:spcPts val="0"/>
              </a:spcAft>
              <a:buSzPts val="2040"/>
              <a:buChar char="⚫"/>
              <a:defRPr sz="2400"/>
            </a:lvl2pPr>
            <a:lvl3pPr marL="1371600" lvl="2" indent="-317500" algn="l">
              <a:lnSpc>
                <a:spcPct val="100000"/>
              </a:lnSpc>
              <a:spcBef>
                <a:spcPts val="400"/>
              </a:spcBef>
              <a:spcAft>
                <a:spcPts val="0"/>
              </a:spcAft>
              <a:buSzPts val="1400"/>
              <a:buChar char="⚫"/>
              <a:defRPr sz="2000"/>
            </a:lvl3pPr>
            <a:lvl4pPr marL="1828800" lvl="3" indent="-302894" algn="l">
              <a:lnSpc>
                <a:spcPct val="100000"/>
              </a:lnSpc>
              <a:spcBef>
                <a:spcPts val="360"/>
              </a:spcBef>
              <a:spcAft>
                <a:spcPts val="0"/>
              </a:spcAft>
              <a:buSzPts val="1170"/>
              <a:buChar char="⚫"/>
              <a:defRPr sz="1800"/>
            </a:lvl4pPr>
            <a:lvl5pPr marL="2286000" lvl="4" indent="-302895" algn="l">
              <a:lnSpc>
                <a:spcPct val="100000"/>
              </a:lnSpc>
              <a:spcBef>
                <a:spcPts val="360"/>
              </a:spcBef>
              <a:spcAft>
                <a:spcPts val="0"/>
              </a:spcAft>
              <a:buSzPts val="1170"/>
              <a:buChar char="⚫"/>
              <a:defRPr sz="18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29" name="Google Shape;29;p28"/>
          <p:cNvSpPr txBox="1">
            <a:spLocks noGrp="1"/>
          </p:cNvSpPr>
          <p:nvPr>
            <p:ph type="body" idx="2"/>
          </p:nvPr>
        </p:nvSpPr>
        <p:spPr>
          <a:xfrm>
            <a:off x="4648200" y="1920085"/>
            <a:ext cx="4038600" cy="4434840"/>
          </a:xfrm>
          <a:prstGeom prst="rect">
            <a:avLst/>
          </a:prstGeom>
          <a:noFill/>
          <a:ln>
            <a:noFill/>
          </a:ln>
        </p:spPr>
        <p:txBody>
          <a:bodyPr spcFirstLastPara="1" wrap="square" lIns="91425" tIns="45700" rIns="91425" bIns="45700" anchor="t" anchorCtr="0">
            <a:normAutofit/>
          </a:bodyPr>
          <a:lstStyle>
            <a:lvl1pPr marL="457200" lvl="0" indent="-385445" algn="l">
              <a:lnSpc>
                <a:spcPct val="100000"/>
              </a:lnSpc>
              <a:spcBef>
                <a:spcPts val="520"/>
              </a:spcBef>
              <a:spcAft>
                <a:spcPts val="0"/>
              </a:spcAft>
              <a:buSzPts val="2470"/>
              <a:buChar char="⚫"/>
              <a:defRPr sz="2600"/>
            </a:lvl1pPr>
            <a:lvl2pPr marL="914400" lvl="1" indent="-358140" algn="l">
              <a:lnSpc>
                <a:spcPct val="100000"/>
              </a:lnSpc>
              <a:spcBef>
                <a:spcPts val="480"/>
              </a:spcBef>
              <a:spcAft>
                <a:spcPts val="0"/>
              </a:spcAft>
              <a:buSzPts val="2040"/>
              <a:buChar char="⚫"/>
              <a:defRPr sz="2400"/>
            </a:lvl2pPr>
            <a:lvl3pPr marL="1371600" lvl="2" indent="-317500" algn="l">
              <a:lnSpc>
                <a:spcPct val="100000"/>
              </a:lnSpc>
              <a:spcBef>
                <a:spcPts val="400"/>
              </a:spcBef>
              <a:spcAft>
                <a:spcPts val="0"/>
              </a:spcAft>
              <a:buSzPts val="1400"/>
              <a:buChar char="⚫"/>
              <a:defRPr sz="2000"/>
            </a:lvl3pPr>
            <a:lvl4pPr marL="1828800" lvl="3" indent="-302894" algn="l">
              <a:lnSpc>
                <a:spcPct val="100000"/>
              </a:lnSpc>
              <a:spcBef>
                <a:spcPts val="360"/>
              </a:spcBef>
              <a:spcAft>
                <a:spcPts val="0"/>
              </a:spcAft>
              <a:buSzPts val="1170"/>
              <a:buChar char="⚫"/>
              <a:defRPr sz="1800"/>
            </a:lvl4pPr>
            <a:lvl5pPr marL="2286000" lvl="4" indent="-302895" algn="l">
              <a:lnSpc>
                <a:spcPct val="100000"/>
              </a:lnSpc>
              <a:spcBef>
                <a:spcPts val="360"/>
              </a:spcBef>
              <a:spcAft>
                <a:spcPts val="0"/>
              </a:spcAft>
              <a:buSzPts val="1170"/>
              <a:buChar char="⚫"/>
              <a:defRPr sz="18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30" name="Google Shape;30;p28"/>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1" name="Google Shape;31;p28"/>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2" name="Google Shape;32;p28"/>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Content" type="obj">
  <p:cSld name="OBJECT">
    <p:spTree>
      <p:nvGrpSpPr>
        <p:cNvPr id="1" name="Shape 33"/>
        <p:cNvGrpSpPr/>
        <p:nvPr/>
      </p:nvGrpSpPr>
      <p:grpSpPr>
        <a:xfrm>
          <a:off x="0" y="0"/>
          <a:ext cx="0" cy="0"/>
          <a:chOff x="0" y="0"/>
          <a:chExt cx="0" cy="0"/>
        </a:xfrm>
      </p:grpSpPr>
      <p:sp>
        <p:nvSpPr>
          <p:cNvPr id="34" name="Google Shape;34;p26"/>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18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35" name="Google Shape;35;p26"/>
          <p:cNvSpPr txBox="1">
            <a:spLocks noGrp="1"/>
          </p:cNvSpPr>
          <p:nvPr>
            <p:ph type="body" idx="1"/>
          </p:nvPr>
        </p:nvSpPr>
        <p:spPr>
          <a:xfrm>
            <a:off x="457200" y="1935480"/>
            <a:ext cx="8229600" cy="4389120"/>
          </a:xfrm>
          <a:prstGeom prst="rect">
            <a:avLst/>
          </a:prstGeom>
          <a:noFill/>
          <a:ln>
            <a:noFill/>
          </a:ln>
        </p:spPr>
        <p:txBody>
          <a:bodyPr spcFirstLastPara="1" wrap="square" lIns="91425" tIns="45700" rIns="91425" bIns="45700" anchor="t" anchorCtr="0">
            <a:normAutofit/>
          </a:bodyPr>
          <a:lstStyle>
            <a:lvl1pPr marL="457200" lvl="0" indent="-337185" algn="l">
              <a:lnSpc>
                <a:spcPct val="100000"/>
              </a:lnSpc>
              <a:spcBef>
                <a:spcPts val="360"/>
              </a:spcBef>
              <a:spcAft>
                <a:spcPts val="0"/>
              </a:spcAft>
              <a:buSzPts val="1710"/>
              <a:buChar char="⚫"/>
              <a:defRPr/>
            </a:lvl1pPr>
            <a:lvl2pPr marL="914400" lvl="1" indent="-325755" algn="l">
              <a:lnSpc>
                <a:spcPct val="100000"/>
              </a:lnSpc>
              <a:spcBef>
                <a:spcPts val="360"/>
              </a:spcBef>
              <a:spcAft>
                <a:spcPts val="0"/>
              </a:spcAft>
              <a:buSzPts val="1530"/>
              <a:buChar char="⚫"/>
              <a:defRPr/>
            </a:lvl2pPr>
            <a:lvl3pPr marL="1371600" lvl="2" indent="-308610" algn="l">
              <a:lnSpc>
                <a:spcPct val="100000"/>
              </a:lnSpc>
              <a:spcBef>
                <a:spcPts val="360"/>
              </a:spcBef>
              <a:spcAft>
                <a:spcPts val="0"/>
              </a:spcAft>
              <a:buSzPts val="1260"/>
              <a:buChar char="⚫"/>
              <a:defRPr/>
            </a:lvl3pPr>
            <a:lvl4pPr marL="1828800" lvl="3" indent="-302894" algn="l">
              <a:lnSpc>
                <a:spcPct val="100000"/>
              </a:lnSpc>
              <a:spcBef>
                <a:spcPts val="360"/>
              </a:spcBef>
              <a:spcAft>
                <a:spcPts val="0"/>
              </a:spcAft>
              <a:buSzPts val="1170"/>
              <a:buChar char="⚫"/>
              <a:defRPr/>
            </a:lvl4pPr>
            <a:lvl5pPr marL="2286000" lvl="4" indent="-302895" algn="l">
              <a:lnSpc>
                <a:spcPct val="100000"/>
              </a:lnSpc>
              <a:spcBef>
                <a:spcPts val="360"/>
              </a:spcBef>
              <a:spcAft>
                <a:spcPts val="0"/>
              </a:spcAft>
              <a:buSzPts val="1170"/>
              <a:buChar char="⚫"/>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36" name="Google Shape;36;p26"/>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7" name="Google Shape;37;p26"/>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38" name="Google Shape;38;p26"/>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chemeClr val="dk1"/>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39"/>
        <p:cNvGrpSpPr/>
        <p:nvPr/>
      </p:nvGrpSpPr>
      <p:grpSpPr>
        <a:xfrm>
          <a:off x="0" y="0"/>
          <a:ext cx="0" cy="0"/>
          <a:chOff x="0" y="0"/>
          <a:chExt cx="0" cy="0"/>
        </a:xfrm>
      </p:grpSpPr>
      <p:sp>
        <p:nvSpPr>
          <p:cNvPr id="40" name="Google Shape;40;p27"/>
          <p:cNvSpPr txBox="1">
            <a:spLocks noGrp="1"/>
          </p:cNvSpPr>
          <p:nvPr>
            <p:ph type="title"/>
          </p:nvPr>
        </p:nvSpPr>
        <p:spPr>
          <a:xfrm>
            <a:off x="530352" y="1316736"/>
            <a:ext cx="7772400" cy="1362456"/>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Clr>
                <a:srgbClr val="4AE3AC"/>
              </a:buClr>
              <a:buSzPts val="5600"/>
              <a:buFont typeface="Arial"/>
              <a:buNone/>
              <a:defRPr sz="5600" b="1" cap="none">
                <a:solidFill>
                  <a:srgbClr val="4AE3AC"/>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1" name="Google Shape;41;p27"/>
          <p:cNvSpPr txBox="1">
            <a:spLocks noGrp="1"/>
          </p:cNvSpPr>
          <p:nvPr>
            <p:ph type="body" idx="1"/>
          </p:nvPr>
        </p:nvSpPr>
        <p:spPr>
          <a:xfrm>
            <a:off x="530352" y="2704664"/>
            <a:ext cx="7772400" cy="1509712"/>
          </a:xfrm>
          <a:prstGeom prst="rect">
            <a:avLst/>
          </a:prstGeom>
          <a:noFill/>
          <a:ln>
            <a:noFill/>
          </a:ln>
        </p:spPr>
        <p:txBody>
          <a:bodyPr spcFirstLastPara="1" wrap="square" lIns="45700" tIns="45700" rIns="45700" bIns="45700" anchor="t" anchorCtr="0">
            <a:normAutofit/>
          </a:bodyPr>
          <a:lstStyle>
            <a:lvl1pPr marL="457200" lvl="0" indent="-228600" algn="l">
              <a:lnSpc>
                <a:spcPct val="100000"/>
              </a:lnSpc>
              <a:spcBef>
                <a:spcPts val="440"/>
              </a:spcBef>
              <a:spcAft>
                <a:spcPts val="0"/>
              </a:spcAft>
              <a:buSzPts val="2090"/>
              <a:buNone/>
              <a:defRPr sz="2200">
                <a:solidFill>
                  <a:schemeClr val="lt1"/>
                </a:solidFill>
              </a:defRPr>
            </a:lvl1pPr>
            <a:lvl2pPr marL="914400" lvl="1" indent="-228600" algn="l">
              <a:lnSpc>
                <a:spcPct val="100000"/>
              </a:lnSpc>
              <a:spcBef>
                <a:spcPts val="360"/>
              </a:spcBef>
              <a:spcAft>
                <a:spcPts val="0"/>
              </a:spcAft>
              <a:buSzPts val="1530"/>
              <a:buNone/>
              <a:defRPr sz="1800">
                <a:solidFill>
                  <a:schemeClr val="lt1"/>
                </a:solidFill>
              </a:defRPr>
            </a:lvl2pPr>
            <a:lvl3pPr marL="1371600" lvl="2" indent="-228600" algn="l">
              <a:lnSpc>
                <a:spcPct val="100000"/>
              </a:lnSpc>
              <a:spcBef>
                <a:spcPts val="320"/>
              </a:spcBef>
              <a:spcAft>
                <a:spcPts val="0"/>
              </a:spcAft>
              <a:buSzPts val="1120"/>
              <a:buNone/>
              <a:defRPr sz="1600">
                <a:solidFill>
                  <a:schemeClr val="lt1"/>
                </a:solidFill>
              </a:defRPr>
            </a:lvl3pPr>
            <a:lvl4pPr marL="1828800" lvl="3" indent="-228600" algn="l">
              <a:lnSpc>
                <a:spcPct val="100000"/>
              </a:lnSpc>
              <a:spcBef>
                <a:spcPts val="280"/>
              </a:spcBef>
              <a:spcAft>
                <a:spcPts val="0"/>
              </a:spcAft>
              <a:buSzPts val="910"/>
              <a:buNone/>
              <a:defRPr sz="1400">
                <a:solidFill>
                  <a:schemeClr val="lt1"/>
                </a:solidFill>
              </a:defRPr>
            </a:lvl4pPr>
            <a:lvl5pPr marL="2286000" lvl="4" indent="-228600" algn="l">
              <a:lnSpc>
                <a:spcPct val="100000"/>
              </a:lnSpc>
              <a:spcBef>
                <a:spcPts val="280"/>
              </a:spcBef>
              <a:spcAft>
                <a:spcPts val="0"/>
              </a:spcAft>
              <a:buSzPts val="910"/>
              <a:buNone/>
              <a:defRPr sz="1400">
                <a:solidFill>
                  <a:schemeClr val="lt1"/>
                </a:solidFill>
              </a:defRPr>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42" name="Google Shape;42;p27"/>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3" name="Google Shape;43;p27"/>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44" name="Google Shape;44;p27"/>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Comparison" type="twoTxTwoObj">
  <p:cSld name="TWO_OBJECTS_WITH_TEXT">
    <p:spTree>
      <p:nvGrpSpPr>
        <p:cNvPr id="1" name="Shape 45"/>
        <p:cNvGrpSpPr/>
        <p:nvPr/>
      </p:nvGrpSpPr>
      <p:grpSpPr>
        <a:xfrm>
          <a:off x="0" y="0"/>
          <a:ext cx="0" cy="0"/>
          <a:chOff x="0" y="0"/>
          <a:chExt cx="0" cy="0"/>
        </a:xfrm>
      </p:grpSpPr>
      <p:sp>
        <p:nvSpPr>
          <p:cNvPr id="46" name="Google Shape;46;p29"/>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5000"/>
              <a:buFont typeface="Arial"/>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47" name="Google Shape;47;p29"/>
          <p:cNvSpPr txBox="1">
            <a:spLocks noGrp="1"/>
          </p:cNvSpPr>
          <p:nvPr>
            <p:ph type="body" idx="1"/>
          </p:nvPr>
        </p:nvSpPr>
        <p:spPr>
          <a:xfrm>
            <a:off x="457200" y="1855248"/>
            <a:ext cx="4040188" cy="659352"/>
          </a:xfrm>
          <a:prstGeom prst="rect">
            <a:avLst/>
          </a:prstGeom>
          <a:noFill/>
          <a:ln>
            <a:noFill/>
          </a:ln>
        </p:spPr>
        <p:txBody>
          <a:bodyPr spcFirstLastPara="1" wrap="square" lIns="45700" tIns="0" rIns="45700" bIns="0" anchor="ctr" anchorCtr="0">
            <a:noAutofit/>
          </a:bodyPr>
          <a:lstStyle>
            <a:lvl1pPr marL="457200" lvl="0" indent="-228600" algn="l">
              <a:lnSpc>
                <a:spcPct val="100000"/>
              </a:lnSpc>
              <a:spcBef>
                <a:spcPts val="480"/>
              </a:spcBef>
              <a:spcAft>
                <a:spcPts val="0"/>
              </a:spcAft>
              <a:buSzPts val="2280"/>
              <a:buNone/>
              <a:defRPr sz="2400" b="1" cap="none">
                <a:solidFill>
                  <a:schemeClr val="lt2"/>
                </a:solidFill>
              </a:defRPr>
            </a:lvl1pPr>
            <a:lvl2pPr marL="914400" lvl="1" indent="-228600" algn="l">
              <a:lnSpc>
                <a:spcPct val="100000"/>
              </a:lnSpc>
              <a:spcBef>
                <a:spcPts val="400"/>
              </a:spcBef>
              <a:spcAft>
                <a:spcPts val="0"/>
              </a:spcAft>
              <a:buSzPts val="1700"/>
              <a:buNone/>
              <a:defRPr sz="2000" b="1"/>
            </a:lvl2pPr>
            <a:lvl3pPr marL="1371600" lvl="2" indent="-228600" algn="l">
              <a:lnSpc>
                <a:spcPct val="100000"/>
              </a:lnSpc>
              <a:spcBef>
                <a:spcPts val="360"/>
              </a:spcBef>
              <a:spcAft>
                <a:spcPts val="0"/>
              </a:spcAft>
              <a:buSzPts val="1260"/>
              <a:buNone/>
              <a:defRPr sz="1800" b="1"/>
            </a:lvl3pPr>
            <a:lvl4pPr marL="1828800" lvl="3" indent="-228600" algn="l">
              <a:lnSpc>
                <a:spcPct val="100000"/>
              </a:lnSpc>
              <a:spcBef>
                <a:spcPts val="320"/>
              </a:spcBef>
              <a:spcAft>
                <a:spcPts val="0"/>
              </a:spcAft>
              <a:buSzPts val="1040"/>
              <a:buNone/>
              <a:defRPr sz="1600" b="1"/>
            </a:lvl4pPr>
            <a:lvl5pPr marL="2286000" lvl="4" indent="-228600" algn="l">
              <a:lnSpc>
                <a:spcPct val="100000"/>
              </a:lnSpc>
              <a:spcBef>
                <a:spcPts val="320"/>
              </a:spcBef>
              <a:spcAft>
                <a:spcPts val="0"/>
              </a:spcAft>
              <a:buSzPts val="1040"/>
              <a:buNone/>
              <a:defRPr sz="16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48" name="Google Shape;48;p29"/>
          <p:cNvSpPr txBox="1">
            <a:spLocks noGrp="1"/>
          </p:cNvSpPr>
          <p:nvPr>
            <p:ph type="body" idx="2"/>
          </p:nvPr>
        </p:nvSpPr>
        <p:spPr>
          <a:xfrm>
            <a:off x="4645025" y="1859757"/>
            <a:ext cx="4041775" cy="654843"/>
          </a:xfrm>
          <a:prstGeom prst="rect">
            <a:avLst/>
          </a:prstGeom>
          <a:noFill/>
          <a:ln>
            <a:noFill/>
          </a:ln>
        </p:spPr>
        <p:txBody>
          <a:bodyPr spcFirstLastPara="1" wrap="square" lIns="45700" tIns="0" rIns="45700" bIns="0" anchor="ctr" anchorCtr="0">
            <a:normAutofit/>
          </a:bodyPr>
          <a:lstStyle>
            <a:lvl1pPr marL="457200" lvl="0" indent="-228600" algn="l">
              <a:lnSpc>
                <a:spcPct val="100000"/>
              </a:lnSpc>
              <a:spcBef>
                <a:spcPts val="480"/>
              </a:spcBef>
              <a:spcAft>
                <a:spcPts val="0"/>
              </a:spcAft>
              <a:buSzPts val="2280"/>
              <a:buNone/>
              <a:defRPr sz="2400" b="1" cap="none">
                <a:solidFill>
                  <a:schemeClr val="lt2"/>
                </a:solidFill>
              </a:defRPr>
            </a:lvl1pPr>
            <a:lvl2pPr marL="914400" lvl="1" indent="-228600" algn="l">
              <a:lnSpc>
                <a:spcPct val="100000"/>
              </a:lnSpc>
              <a:spcBef>
                <a:spcPts val="400"/>
              </a:spcBef>
              <a:spcAft>
                <a:spcPts val="0"/>
              </a:spcAft>
              <a:buSzPts val="1700"/>
              <a:buNone/>
              <a:defRPr sz="2000" b="1"/>
            </a:lvl2pPr>
            <a:lvl3pPr marL="1371600" lvl="2" indent="-228600" algn="l">
              <a:lnSpc>
                <a:spcPct val="100000"/>
              </a:lnSpc>
              <a:spcBef>
                <a:spcPts val="360"/>
              </a:spcBef>
              <a:spcAft>
                <a:spcPts val="0"/>
              </a:spcAft>
              <a:buSzPts val="1260"/>
              <a:buNone/>
              <a:defRPr sz="1800" b="1"/>
            </a:lvl3pPr>
            <a:lvl4pPr marL="1828800" lvl="3" indent="-228600" algn="l">
              <a:lnSpc>
                <a:spcPct val="100000"/>
              </a:lnSpc>
              <a:spcBef>
                <a:spcPts val="320"/>
              </a:spcBef>
              <a:spcAft>
                <a:spcPts val="0"/>
              </a:spcAft>
              <a:buSzPts val="1040"/>
              <a:buNone/>
              <a:defRPr sz="1600" b="1"/>
            </a:lvl4pPr>
            <a:lvl5pPr marL="2286000" lvl="4" indent="-228600" algn="l">
              <a:lnSpc>
                <a:spcPct val="100000"/>
              </a:lnSpc>
              <a:spcBef>
                <a:spcPts val="320"/>
              </a:spcBef>
              <a:spcAft>
                <a:spcPts val="0"/>
              </a:spcAft>
              <a:buSzPts val="1040"/>
              <a:buNone/>
              <a:defRPr sz="1600" b="1"/>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49" name="Google Shape;49;p29"/>
          <p:cNvSpPr txBox="1">
            <a:spLocks noGrp="1"/>
          </p:cNvSpPr>
          <p:nvPr>
            <p:ph type="body" idx="3"/>
          </p:nvPr>
        </p:nvSpPr>
        <p:spPr>
          <a:xfrm>
            <a:off x="457200" y="2514600"/>
            <a:ext cx="4040188" cy="3845720"/>
          </a:xfrm>
          <a:prstGeom prst="rect">
            <a:avLst/>
          </a:prstGeom>
          <a:noFill/>
          <a:ln>
            <a:noFill/>
          </a:ln>
        </p:spPr>
        <p:txBody>
          <a:bodyPr spcFirstLastPara="1" wrap="square" lIns="91425" tIns="0" rIns="91425" bIns="45700" anchor="t" anchorCtr="0">
            <a:normAutofit/>
          </a:bodyPr>
          <a:lstStyle>
            <a:lvl1pPr marL="457200" lvl="0" indent="-361315" algn="l">
              <a:lnSpc>
                <a:spcPct val="100000"/>
              </a:lnSpc>
              <a:spcBef>
                <a:spcPts val="440"/>
              </a:spcBef>
              <a:spcAft>
                <a:spcPts val="0"/>
              </a:spcAft>
              <a:buSzPts val="2090"/>
              <a:buChar char="⚫"/>
              <a:defRPr sz="2200"/>
            </a:lvl1pPr>
            <a:lvl2pPr marL="914400" lvl="1" indent="-336550" algn="l">
              <a:lnSpc>
                <a:spcPct val="100000"/>
              </a:lnSpc>
              <a:spcBef>
                <a:spcPts val="400"/>
              </a:spcBef>
              <a:spcAft>
                <a:spcPts val="0"/>
              </a:spcAft>
              <a:buSzPts val="1700"/>
              <a:buChar char="⚫"/>
              <a:defRPr sz="2000"/>
            </a:lvl2pPr>
            <a:lvl3pPr marL="1371600" lvl="2" indent="-308610" algn="l">
              <a:lnSpc>
                <a:spcPct val="100000"/>
              </a:lnSpc>
              <a:spcBef>
                <a:spcPts val="360"/>
              </a:spcBef>
              <a:spcAft>
                <a:spcPts val="0"/>
              </a:spcAft>
              <a:buSzPts val="1260"/>
              <a:buChar char="⚫"/>
              <a:defRPr sz="1800"/>
            </a:lvl3pPr>
            <a:lvl4pPr marL="1828800" lvl="3" indent="-294639" algn="l">
              <a:lnSpc>
                <a:spcPct val="100000"/>
              </a:lnSpc>
              <a:spcBef>
                <a:spcPts val="320"/>
              </a:spcBef>
              <a:spcAft>
                <a:spcPts val="0"/>
              </a:spcAft>
              <a:buSzPts val="1040"/>
              <a:buChar char="⚫"/>
              <a:defRPr sz="1600"/>
            </a:lvl4pPr>
            <a:lvl5pPr marL="2286000" lvl="4" indent="-294639" algn="l">
              <a:lnSpc>
                <a:spcPct val="100000"/>
              </a:lnSpc>
              <a:spcBef>
                <a:spcPts val="320"/>
              </a:spcBef>
              <a:spcAft>
                <a:spcPts val="0"/>
              </a:spcAft>
              <a:buSzPts val="1040"/>
              <a:buChar char="⚫"/>
              <a:defRPr sz="16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0" name="Google Shape;50;p29"/>
          <p:cNvSpPr txBox="1">
            <a:spLocks noGrp="1"/>
          </p:cNvSpPr>
          <p:nvPr>
            <p:ph type="body" idx="4"/>
          </p:nvPr>
        </p:nvSpPr>
        <p:spPr>
          <a:xfrm>
            <a:off x="4645025" y="2514600"/>
            <a:ext cx="4041775" cy="3845720"/>
          </a:xfrm>
          <a:prstGeom prst="rect">
            <a:avLst/>
          </a:prstGeom>
          <a:noFill/>
          <a:ln>
            <a:noFill/>
          </a:ln>
        </p:spPr>
        <p:txBody>
          <a:bodyPr spcFirstLastPara="1" wrap="square" lIns="91425" tIns="0" rIns="91425" bIns="45700" anchor="t" anchorCtr="0">
            <a:normAutofit/>
          </a:bodyPr>
          <a:lstStyle>
            <a:lvl1pPr marL="457200" lvl="0" indent="-361315" algn="l">
              <a:lnSpc>
                <a:spcPct val="100000"/>
              </a:lnSpc>
              <a:spcBef>
                <a:spcPts val="440"/>
              </a:spcBef>
              <a:spcAft>
                <a:spcPts val="0"/>
              </a:spcAft>
              <a:buSzPts val="2090"/>
              <a:buChar char="⚫"/>
              <a:defRPr sz="2200"/>
            </a:lvl1pPr>
            <a:lvl2pPr marL="914400" lvl="1" indent="-336550" algn="l">
              <a:lnSpc>
                <a:spcPct val="100000"/>
              </a:lnSpc>
              <a:spcBef>
                <a:spcPts val="400"/>
              </a:spcBef>
              <a:spcAft>
                <a:spcPts val="0"/>
              </a:spcAft>
              <a:buSzPts val="1700"/>
              <a:buChar char="⚫"/>
              <a:defRPr sz="2000"/>
            </a:lvl2pPr>
            <a:lvl3pPr marL="1371600" lvl="2" indent="-308610" algn="l">
              <a:lnSpc>
                <a:spcPct val="100000"/>
              </a:lnSpc>
              <a:spcBef>
                <a:spcPts val="360"/>
              </a:spcBef>
              <a:spcAft>
                <a:spcPts val="0"/>
              </a:spcAft>
              <a:buSzPts val="1260"/>
              <a:buChar char="⚫"/>
              <a:defRPr sz="1800"/>
            </a:lvl3pPr>
            <a:lvl4pPr marL="1828800" lvl="3" indent="-294639" algn="l">
              <a:lnSpc>
                <a:spcPct val="100000"/>
              </a:lnSpc>
              <a:spcBef>
                <a:spcPts val="320"/>
              </a:spcBef>
              <a:spcAft>
                <a:spcPts val="0"/>
              </a:spcAft>
              <a:buSzPts val="1040"/>
              <a:buChar char="⚫"/>
              <a:defRPr sz="1600"/>
            </a:lvl4pPr>
            <a:lvl5pPr marL="2286000" lvl="4" indent="-294639" algn="l">
              <a:lnSpc>
                <a:spcPct val="100000"/>
              </a:lnSpc>
              <a:spcBef>
                <a:spcPts val="320"/>
              </a:spcBef>
              <a:spcAft>
                <a:spcPts val="0"/>
              </a:spcAft>
              <a:buSzPts val="1040"/>
              <a:buChar char="⚫"/>
              <a:defRPr sz="16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51" name="Google Shape;51;p29"/>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2" name="Google Shape;52;p29"/>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3" name="Google Shape;53;p29"/>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4"/>
        <p:cNvGrpSpPr/>
        <p:nvPr/>
      </p:nvGrpSpPr>
      <p:grpSpPr>
        <a:xfrm>
          <a:off x="0" y="0"/>
          <a:ext cx="0" cy="0"/>
          <a:chOff x="0" y="0"/>
          <a:chExt cx="0" cy="0"/>
        </a:xfrm>
      </p:grpSpPr>
      <p:sp>
        <p:nvSpPr>
          <p:cNvPr id="55" name="Google Shape;55;p30"/>
          <p:cNvSpPr txBox="1">
            <a:spLocks noGrp="1"/>
          </p:cNvSpPr>
          <p:nvPr>
            <p:ph type="title"/>
          </p:nvPr>
        </p:nvSpPr>
        <p:spPr>
          <a:xfrm>
            <a:off x="457200" y="704088"/>
            <a:ext cx="8305800" cy="1143000"/>
          </a:xfrm>
          <a:prstGeom prst="rect">
            <a:avLst/>
          </a:prstGeom>
          <a:noFill/>
          <a:ln>
            <a:noFill/>
          </a:ln>
        </p:spPr>
        <p:txBody>
          <a:bodyPr spcFirstLastPara="1" wrap="square" lIns="0" tIns="45700" rIns="0" bIns="0" anchor="b" anchorCtr="0">
            <a:normAutofit/>
          </a:bodyPr>
          <a:lstStyle>
            <a:lvl1pPr lvl="0" algn="l">
              <a:lnSpc>
                <a:spcPct val="100000"/>
              </a:lnSpc>
              <a:spcBef>
                <a:spcPts val="0"/>
              </a:spcBef>
              <a:spcAft>
                <a:spcPts val="0"/>
              </a:spcAft>
              <a:buClr>
                <a:schemeClr val="lt2"/>
              </a:buClr>
              <a:buSzPts val="5000"/>
              <a:buFont typeface="Arial"/>
              <a:buNone/>
              <a:defRPr sz="5000" b="0">
                <a:solidFill>
                  <a:schemeClr val="lt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56" name="Google Shape;56;p30"/>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7" name="Google Shape;57;p30"/>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58" name="Google Shape;58;p30"/>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59"/>
        <p:cNvGrpSpPr/>
        <p:nvPr/>
      </p:nvGrpSpPr>
      <p:grpSpPr>
        <a:xfrm>
          <a:off x="0" y="0"/>
          <a:ext cx="0" cy="0"/>
          <a:chOff x="0" y="0"/>
          <a:chExt cx="0" cy="0"/>
        </a:xfrm>
      </p:grpSpPr>
      <p:sp>
        <p:nvSpPr>
          <p:cNvPr id="60" name="Google Shape;60;p31"/>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1" name="Google Shape;61;p31"/>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2" name="Google Shape;62;p31"/>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Content with Caption" type="objTx">
  <p:cSld name="OBJECT_WITH_CAPTION_TEXT">
    <p:spTree>
      <p:nvGrpSpPr>
        <p:cNvPr id="1" name="Shape 63"/>
        <p:cNvGrpSpPr/>
        <p:nvPr/>
      </p:nvGrpSpPr>
      <p:grpSpPr>
        <a:xfrm>
          <a:off x="0" y="0"/>
          <a:ext cx="0" cy="0"/>
          <a:chOff x="0" y="0"/>
          <a:chExt cx="0" cy="0"/>
        </a:xfrm>
      </p:grpSpPr>
      <p:sp>
        <p:nvSpPr>
          <p:cNvPr id="64" name="Google Shape;64;p32"/>
          <p:cNvSpPr txBox="1">
            <a:spLocks noGrp="1"/>
          </p:cNvSpPr>
          <p:nvPr>
            <p:ph type="title"/>
          </p:nvPr>
        </p:nvSpPr>
        <p:spPr>
          <a:xfrm>
            <a:off x="685800" y="514352"/>
            <a:ext cx="2743200" cy="1162050"/>
          </a:xfrm>
          <a:prstGeom prst="rect">
            <a:avLst/>
          </a:prstGeom>
          <a:noFill/>
          <a:ln>
            <a:noFill/>
          </a:ln>
        </p:spPr>
        <p:txBody>
          <a:bodyPr spcFirstLastPara="1" wrap="square" lIns="0" tIns="45700" rIns="0" bIns="0" anchor="b" anchorCtr="0">
            <a:noAutofit/>
          </a:bodyPr>
          <a:lstStyle>
            <a:lvl1pPr lvl="0" algn="l">
              <a:lnSpc>
                <a:spcPct val="100000"/>
              </a:lnSpc>
              <a:spcBef>
                <a:spcPts val="0"/>
              </a:spcBef>
              <a:spcAft>
                <a:spcPts val="0"/>
              </a:spcAft>
              <a:buClr>
                <a:schemeClr val="lt2"/>
              </a:buClr>
              <a:buSzPts val="2600"/>
              <a:buFont typeface="Arial"/>
              <a:buNone/>
              <a:defRPr sz="2600" b="0">
                <a:solidFill>
                  <a:schemeClr val="lt2"/>
                </a:solidFill>
                <a:latin typeface="Arial"/>
                <a:ea typeface="Arial"/>
                <a:cs typeface="Arial"/>
                <a:sym typeface="Aria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65" name="Google Shape;65;p32"/>
          <p:cNvSpPr txBox="1">
            <a:spLocks noGrp="1"/>
          </p:cNvSpPr>
          <p:nvPr>
            <p:ph type="body" idx="1"/>
          </p:nvPr>
        </p:nvSpPr>
        <p:spPr>
          <a:xfrm>
            <a:off x="685800" y="1676400"/>
            <a:ext cx="2743200" cy="4572000"/>
          </a:xfrm>
          <a:prstGeom prst="rect">
            <a:avLst/>
          </a:prstGeom>
          <a:noFill/>
          <a:ln>
            <a:noFill/>
          </a:ln>
        </p:spPr>
        <p:txBody>
          <a:bodyPr spcFirstLastPara="1" wrap="square" lIns="18275" tIns="45700" rIns="18275" bIns="45700" anchor="t" anchorCtr="0">
            <a:normAutofit/>
          </a:bodyPr>
          <a:lstStyle>
            <a:lvl1pPr marL="457200" lvl="0" indent="-228600" algn="l">
              <a:lnSpc>
                <a:spcPct val="100000"/>
              </a:lnSpc>
              <a:spcBef>
                <a:spcPts val="280"/>
              </a:spcBef>
              <a:spcAft>
                <a:spcPts val="0"/>
              </a:spcAft>
              <a:buSzPts val="1330"/>
              <a:buNone/>
              <a:defRPr sz="1400"/>
            </a:lvl1pPr>
            <a:lvl2pPr marL="914400" lvl="1" indent="-228600" algn="l">
              <a:lnSpc>
                <a:spcPct val="100000"/>
              </a:lnSpc>
              <a:spcBef>
                <a:spcPts val="240"/>
              </a:spcBef>
              <a:spcAft>
                <a:spcPts val="0"/>
              </a:spcAft>
              <a:buSzPts val="1020"/>
              <a:buNone/>
              <a:defRPr sz="1200"/>
            </a:lvl2pPr>
            <a:lvl3pPr marL="1371600" lvl="2" indent="-228600" algn="l">
              <a:lnSpc>
                <a:spcPct val="100000"/>
              </a:lnSpc>
              <a:spcBef>
                <a:spcPts val="200"/>
              </a:spcBef>
              <a:spcAft>
                <a:spcPts val="0"/>
              </a:spcAft>
              <a:buSzPts val="700"/>
              <a:buNone/>
              <a:defRPr sz="1000"/>
            </a:lvl3pPr>
            <a:lvl4pPr marL="1828800" lvl="3" indent="-228600" algn="l">
              <a:lnSpc>
                <a:spcPct val="100000"/>
              </a:lnSpc>
              <a:spcBef>
                <a:spcPts val="180"/>
              </a:spcBef>
              <a:spcAft>
                <a:spcPts val="0"/>
              </a:spcAft>
              <a:buSzPts val="585"/>
              <a:buNone/>
              <a:defRPr sz="900"/>
            </a:lvl4pPr>
            <a:lvl5pPr marL="2286000" lvl="4" indent="-228600" algn="l">
              <a:lnSpc>
                <a:spcPct val="100000"/>
              </a:lnSpc>
              <a:spcBef>
                <a:spcPts val="180"/>
              </a:spcBef>
              <a:spcAft>
                <a:spcPts val="0"/>
              </a:spcAft>
              <a:buSzPts val="585"/>
              <a:buNone/>
              <a:defRPr sz="9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66" name="Google Shape;66;p32"/>
          <p:cNvSpPr txBox="1">
            <a:spLocks noGrp="1"/>
          </p:cNvSpPr>
          <p:nvPr>
            <p:ph type="body" idx="2"/>
          </p:nvPr>
        </p:nvSpPr>
        <p:spPr>
          <a:xfrm>
            <a:off x="3575050" y="1676400"/>
            <a:ext cx="5111750" cy="4572000"/>
          </a:xfrm>
          <a:prstGeom prst="rect">
            <a:avLst/>
          </a:prstGeom>
          <a:noFill/>
          <a:ln>
            <a:noFill/>
          </a:ln>
        </p:spPr>
        <p:txBody>
          <a:bodyPr spcFirstLastPara="1" wrap="square" lIns="91425" tIns="0" rIns="91425" bIns="45700" anchor="t" anchorCtr="0">
            <a:normAutofit/>
          </a:bodyPr>
          <a:lstStyle>
            <a:lvl1pPr marL="457200" lvl="0" indent="-397510" algn="l">
              <a:lnSpc>
                <a:spcPct val="100000"/>
              </a:lnSpc>
              <a:spcBef>
                <a:spcPts val="560"/>
              </a:spcBef>
              <a:spcAft>
                <a:spcPts val="0"/>
              </a:spcAft>
              <a:buSzPts val="2660"/>
              <a:buChar char="⚫"/>
              <a:defRPr sz="2800"/>
            </a:lvl1pPr>
            <a:lvl2pPr marL="914400" lvl="1" indent="-368935" algn="l">
              <a:lnSpc>
                <a:spcPct val="100000"/>
              </a:lnSpc>
              <a:spcBef>
                <a:spcPts val="520"/>
              </a:spcBef>
              <a:spcAft>
                <a:spcPts val="0"/>
              </a:spcAft>
              <a:buSzPts val="2210"/>
              <a:buChar char="⚫"/>
              <a:defRPr sz="2600"/>
            </a:lvl2pPr>
            <a:lvl3pPr marL="1371600" lvl="2" indent="-335280" algn="l">
              <a:lnSpc>
                <a:spcPct val="100000"/>
              </a:lnSpc>
              <a:spcBef>
                <a:spcPts val="480"/>
              </a:spcBef>
              <a:spcAft>
                <a:spcPts val="0"/>
              </a:spcAft>
              <a:buSzPts val="1680"/>
              <a:buChar char="⚫"/>
              <a:defRPr sz="2400"/>
            </a:lvl3pPr>
            <a:lvl4pPr marL="1828800" lvl="3" indent="-311150" algn="l">
              <a:lnSpc>
                <a:spcPct val="100000"/>
              </a:lnSpc>
              <a:spcBef>
                <a:spcPts val="400"/>
              </a:spcBef>
              <a:spcAft>
                <a:spcPts val="0"/>
              </a:spcAft>
              <a:buSzPts val="1300"/>
              <a:buChar char="⚫"/>
              <a:defRPr sz="2000"/>
            </a:lvl4pPr>
            <a:lvl5pPr marL="2286000" lvl="4" indent="-302895" algn="l">
              <a:lnSpc>
                <a:spcPct val="100000"/>
              </a:lnSpc>
              <a:spcBef>
                <a:spcPts val="360"/>
              </a:spcBef>
              <a:spcAft>
                <a:spcPts val="0"/>
              </a:spcAft>
              <a:buSzPts val="1170"/>
              <a:buChar char="⚫"/>
              <a:defRPr sz="18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67" name="Google Shape;67;p32"/>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8" name="Google Shape;68;p32"/>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69" name="Google Shape;69;p32"/>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showMasterSp="0" matchingName="Picture with Caption" type="picTx">
  <p:cSld name="PICTURE_WITH_CAPTION_TEXT">
    <p:spTree>
      <p:nvGrpSpPr>
        <p:cNvPr id="1" name="Shape 70"/>
        <p:cNvGrpSpPr/>
        <p:nvPr/>
      </p:nvGrpSpPr>
      <p:grpSpPr>
        <a:xfrm>
          <a:off x="0" y="0"/>
          <a:ext cx="0" cy="0"/>
          <a:chOff x="0" y="0"/>
          <a:chExt cx="0" cy="0"/>
        </a:xfrm>
      </p:grpSpPr>
      <p:sp>
        <p:nvSpPr>
          <p:cNvPr id="71" name="Google Shape;71;p33"/>
          <p:cNvSpPr/>
          <p:nvPr/>
        </p:nvSpPr>
        <p:spPr>
          <a:xfrm rot="-10380000" flipH="1">
            <a:off x="3165753" y="1108077"/>
            <a:ext cx="5257800" cy="4114800"/>
          </a:xfrm>
          <a:prstGeom prst="snipRoundRect">
            <a:avLst>
              <a:gd name="adj1" fmla="val 0"/>
              <a:gd name="adj2" fmla="val 3646"/>
            </a:avLst>
          </a:prstGeom>
          <a:solidFill>
            <a:srgbClr val="FFFFFF"/>
          </a:solidFill>
          <a:ln w="9525" cap="rnd" cmpd="sng">
            <a:solidFill>
              <a:srgbClr val="C0C0C0"/>
            </a:solidFill>
            <a:prstDash val="solid"/>
            <a:round/>
            <a:headEnd type="none" w="sm" len="sm"/>
            <a:tailEnd type="none" w="sm" len="sm"/>
          </a:ln>
          <a:effectLst>
            <a:outerShdw blurRad="63500" dist="38500" dir="7500000" sx="98500" sy="100080" kx="100000" algn="tl" rotWithShape="0">
              <a:srgbClr val="000000">
                <a:alpha val="24313"/>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72" name="Google Shape;72;p33"/>
          <p:cNvSpPr/>
          <p:nvPr/>
        </p:nvSpPr>
        <p:spPr>
          <a:xfrm rot="-10380000" flipH="1">
            <a:off x="8004134" y="5359769"/>
            <a:ext cx="155448" cy="155448"/>
          </a:xfrm>
          <a:prstGeom prst="rtTriangle">
            <a:avLst/>
          </a:prstGeom>
          <a:solidFill>
            <a:srgbClr val="FFFFFF"/>
          </a:solidFill>
          <a:ln w="12700" cap="flat" cmpd="sng">
            <a:solidFill>
              <a:srgbClr val="FFFFFF"/>
            </a:solidFill>
            <a:prstDash val="solid"/>
            <a:bevel/>
            <a:headEnd type="none" w="sm" len="sm"/>
            <a:tailEnd type="none" w="sm" len="sm"/>
          </a:ln>
          <a:effectLst>
            <a:outerShdw blurRad="19685" dist="6350" dir="12900000" algn="tl" rotWithShape="0">
              <a:srgbClr val="000000">
                <a:alpha val="46274"/>
              </a:srgbClr>
            </a:outerShdw>
          </a:effectLst>
        </p:spPr>
        <p:txBody>
          <a:bodyPr spcFirstLastPara="1" wrap="square" lIns="91425" tIns="45700" rIns="91425" bIns="45700" anchor="ctr" anchorCtr="0">
            <a:noAutofit/>
          </a:bodyPr>
          <a:lstStyle/>
          <a:p>
            <a:pPr marL="0" marR="0" lvl="0" indent="0" algn="ctr"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73" name="Google Shape;73;p33"/>
          <p:cNvSpPr txBox="1">
            <a:spLocks noGrp="1"/>
          </p:cNvSpPr>
          <p:nvPr>
            <p:ph type="title"/>
          </p:nvPr>
        </p:nvSpPr>
        <p:spPr>
          <a:xfrm>
            <a:off x="609600" y="1176996"/>
            <a:ext cx="2212848" cy="1582621"/>
          </a:xfrm>
          <a:prstGeom prst="rect">
            <a:avLst/>
          </a:prstGeom>
          <a:noFill/>
          <a:ln>
            <a:noFill/>
          </a:ln>
        </p:spPr>
        <p:txBody>
          <a:bodyPr spcFirstLastPara="1" wrap="square" lIns="45700" tIns="45700" rIns="45700" bIns="45700" anchor="b" anchorCtr="0">
            <a:normAutofit/>
          </a:bodyPr>
          <a:lstStyle>
            <a:lvl1pPr lvl="0" algn="l">
              <a:lnSpc>
                <a:spcPct val="100000"/>
              </a:lnSpc>
              <a:spcBef>
                <a:spcPts val="0"/>
              </a:spcBef>
              <a:spcAft>
                <a:spcPts val="0"/>
              </a:spcAft>
              <a:buClr>
                <a:schemeClr val="lt2"/>
              </a:buClr>
              <a:buSzPts val="2000"/>
              <a:buFont typeface="Arial"/>
              <a:buNone/>
              <a:defRPr sz="2000" b="1">
                <a:solidFill>
                  <a:schemeClr val="lt2"/>
                </a:solidFill>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a:p>
        </p:txBody>
      </p:sp>
      <p:sp>
        <p:nvSpPr>
          <p:cNvPr id="74" name="Google Shape;74;p33"/>
          <p:cNvSpPr txBox="1">
            <a:spLocks noGrp="1"/>
          </p:cNvSpPr>
          <p:nvPr>
            <p:ph type="body" idx="1"/>
          </p:nvPr>
        </p:nvSpPr>
        <p:spPr>
          <a:xfrm>
            <a:off x="609600" y="2828785"/>
            <a:ext cx="2209800" cy="2179320"/>
          </a:xfrm>
          <a:prstGeom prst="rect">
            <a:avLst/>
          </a:prstGeom>
          <a:noFill/>
          <a:ln>
            <a:noFill/>
          </a:ln>
        </p:spPr>
        <p:txBody>
          <a:bodyPr spcFirstLastPara="1" wrap="square" lIns="64000" tIns="45700" rIns="45700" bIns="45700" anchor="t" anchorCtr="0">
            <a:normAutofit/>
          </a:bodyPr>
          <a:lstStyle>
            <a:lvl1pPr marL="457200" lvl="0" indent="-228600" algn="l">
              <a:lnSpc>
                <a:spcPct val="100000"/>
              </a:lnSpc>
              <a:spcBef>
                <a:spcPts val="250"/>
              </a:spcBef>
              <a:spcAft>
                <a:spcPts val="0"/>
              </a:spcAft>
              <a:buSzPts val="1235"/>
              <a:buFont typeface="Arial"/>
              <a:buNone/>
              <a:defRPr sz="1300"/>
            </a:lvl1pPr>
            <a:lvl2pPr marL="914400" lvl="1" indent="-293369" algn="l">
              <a:lnSpc>
                <a:spcPct val="100000"/>
              </a:lnSpc>
              <a:spcBef>
                <a:spcPts val="240"/>
              </a:spcBef>
              <a:spcAft>
                <a:spcPts val="0"/>
              </a:spcAft>
              <a:buSzPts val="1020"/>
              <a:buChar char="⚫"/>
              <a:defRPr sz="1200"/>
            </a:lvl2pPr>
            <a:lvl3pPr marL="1371600" lvl="2" indent="-273050" algn="l">
              <a:lnSpc>
                <a:spcPct val="100000"/>
              </a:lnSpc>
              <a:spcBef>
                <a:spcPts val="200"/>
              </a:spcBef>
              <a:spcAft>
                <a:spcPts val="0"/>
              </a:spcAft>
              <a:buSzPts val="700"/>
              <a:buChar char="⚫"/>
              <a:defRPr sz="1000"/>
            </a:lvl3pPr>
            <a:lvl4pPr marL="1828800" lvl="3" indent="-265747" algn="l">
              <a:lnSpc>
                <a:spcPct val="100000"/>
              </a:lnSpc>
              <a:spcBef>
                <a:spcPts val="180"/>
              </a:spcBef>
              <a:spcAft>
                <a:spcPts val="0"/>
              </a:spcAft>
              <a:buSzPts val="585"/>
              <a:buChar char="⚫"/>
              <a:defRPr sz="900"/>
            </a:lvl4pPr>
            <a:lvl5pPr marL="2286000" lvl="4" indent="-265747" algn="l">
              <a:lnSpc>
                <a:spcPct val="100000"/>
              </a:lnSpc>
              <a:spcBef>
                <a:spcPts val="180"/>
              </a:spcBef>
              <a:spcAft>
                <a:spcPts val="0"/>
              </a:spcAft>
              <a:buSzPts val="585"/>
              <a:buChar char="⚫"/>
              <a:defRPr sz="900"/>
            </a:lvl5pPr>
            <a:lvl6pPr marL="2743200" lvl="5" indent="-320039" algn="l">
              <a:lnSpc>
                <a:spcPct val="100000"/>
              </a:lnSpc>
              <a:spcBef>
                <a:spcPts val="360"/>
              </a:spcBef>
              <a:spcAft>
                <a:spcPts val="0"/>
              </a:spcAft>
              <a:buSzPts val="1440"/>
              <a:buChar char="⚫"/>
              <a:defRPr/>
            </a:lvl6pPr>
            <a:lvl7pPr marL="3200400" lvl="6" indent="-320039" algn="l">
              <a:lnSpc>
                <a:spcPct val="100000"/>
              </a:lnSpc>
              <a:spcBef>
                <a:spcPts val="360"/>
              </a:spcBef>
              <a:spcAft>
                <a:spcPts val="0"/>
              </a:spcAft>
              <a:buSzPts val="1440"/>
              <a:buChar char="⚫"/>
              <a:defRPr/>
            </a:lvl7pPr>
            <a:lvl8pPr marL="3657600" lvl="7" indent="-342900" algn="l">
              <a:lnSpc>
                <a:spcPct val="100000"/>
              </a:lnSpc>
              <a:spcBef>
                <a:spcPts val="360"/>
              </a:spcBef>
              <a:spcAft>
                <a:spcPts val="0"/>
              </a:spcAft>
              <a:buSzPts val="1800"/>
              <a:buChar char="•"/>
              <a:defRPr/>
            </a:lvl8pPr>
            <a:lvl9pPr marL="4114800" lvl="8" indent="-342900" algn="l">
              <a:lnSpc>
                <a:spcPct val="100000"/>
              </a:lnSpc>
              <a:spcBef>
                <a:spcPts val="360"/>
              </a:spcBef>
              <a:spcAft>
                <a:spcPts val="0"/>
              </a:spcAft>
              <a:buSzPts val="1800"/>
              <a:buChar char="•"/>
              <a:defRPr/>
            </a:lvl9pPr>
          </a:lstStyle>
          <a:p>
            <a:endParaRPr/>
          </a:p>
        </p:txBody>
      </p:sp>
      <p:sp>
        <p:nvSpPr>
          <p:cNvPr id="75" name="Google Shape;75;p33"/>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6" name="Google Shape;76;p33"/>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lvl="0" algn="l">
              <a:lnSpc>
                <a:spcPct val="100000"/>
              </a:lnSpc>
              <a:spcBef>
                <a:spcPts val="0"/>
              </a:spcBef>
              <a:spcAft>
                <a:spcPts val="0"/>
              </a:spcAft>
              <a:buSzPts val="1400"/>
              <a:buNone/>
              <a:defRPr/>
            </a:lvl1pPr>
            <a:lvl2pPr lvl="1" algn="l">
              <a:lnSpc>
                <a:spcPct val="100000"/>
              </a:lnSpc>
              <a:spcBef>
                <a:spcPts val="0"/>
              </a:spcBef>
              <a:spcAft>
                <a:spcPts val="0"/>
              </a:spcAft>
              <a:buSzPts val="1400"/>
              <a:buNone/>
              <a:defRPr/>
            </a:lvl2pPr>
            <a:lvl3pPr lvl="2" algn="l">
              <a:lnSpc>
                <a:spcPct val="100000"/>
              </a:lnSpc>
              <a:spcBef>
                <a:spcPts val="0"/>
              </a:spcBef>
              <a:spcAft>
                <a:spcPts val="0"/>
              </a:spcAft>
              <a:buSzPts val="1400"/>
              <a:buNone/>
              <a:defRPr/>
            </a:lvl3pPr>
            <a:lvl4pPr lvl="3" algn="l">
              <a:lnSpc>
                <a:spcPct val="100000"/>
              </a:lnSpc>
              <a:spcBef>
                <a:spcPts val="0"/>
              </a:spcBef>
              <a:spcAft>
                <a:spcPts val="0"/>
              </a:spcAft>
              <a:buSzPts val="1400"/>
              <a:buNone/>
              <a:defRPr/>
            </a:lvl4pPr>
            <a:lvl5pPr lvl="4" algn="l">
              <a:lnSpc>
                <a:spcPct val="100000"/>
              </a:lnSpc>
              <a:spcBef>
                <a:spcPts val="0"/>
              </a:spcBef>
              <a:spcAft>
                <a:spcPts val="0"/>
              </a:spcAft>
              <a:buSzPts val="1400"/>
              <a:buNone/>
              <a:defRPr/>
            </a:lvl5pPr>
            <a:lvl6pPr lvl="5" algn="l">
              <a:lnSpc>
                <a:spcPct val="100000"/>
              </a:lnSpc>
              <a:spcBef>
                <a:spcPts val="0"/>
              </a:spcBef>
              <a:spcAft>
                <a:spcPts val="0"/>
              </a:spcAft>
              <a:buSzPts val="1400"/>
              <a:buNone/>
              <a:defRPr/>
            </a:lvl6pPr>
            <a:lvl7pPr lvl="6" algn="l">
              <a:lnSpc>
                <a:spcPct val="100000"/>
              </a:lnSpc>
              <a:spcBef>
                <a:spcPts val="0"/>
              </a:spcBef>
              <a:spcAft>
                <a:spcPts val="0"/>
              </a:spcAft>
              <a:buSzPts val="1400"/>
              <a:buNone/>
              <a:defRPr/>
            </a:lvl7pPr>
            <a:lvl8pPr lvl="7" algn="l">
              <a:lnSpc>
                <a:spcPct val="100000"/>
              </a:lnSpc>
              <a:spcBef>
                <a:spcPts val="0"/>
              </a:spcBef>
              <a:spcAft>
                <a:spcPts val="0"/>
              </a:spcAft>
              <a:buSzPts val="1400"/>
              <a:buNone/>
              <a:defRPr/>
            </a:lvl8pPr>
            <a:lvl9pPr lvl="8" algn="l">
              <a:lnSpc>
                <a:spcPct val="100000"/>
              </a:lnSpc>
              <a:spcBef>
                <a:spcPts val="0"/>
              </a:spcBef>
              <a:spcAft>
                <a:spcPts val="0"/>
              </a:spcAft>
              <a:buSzPts val="1400"/>
              <a:buNone/>
              <a:defRPr/>
            </a:lvl9pPr>
          </a:lstStyle>
          <a:p>
            <a:endParaRPr dirty="0"/>
          </a:p>
        </p:txBody>
      </p:sp>
      <p:sp>
        <p:nvSpPr>
          <p:cNvPr id="77" name="Google Shape;77;p33"/>
          <p:cNvSpPr txBox="1">
            <a:spLocks noGrp="1"/>
          </p:cNvSpPr>
          <p:nvPr>
            <p:ph type="sldNum" idx="12"/>
          </p:nvPr>
        </p:nvSpPr>
        <p:spPr>
          <a:xfrm>
            <a:off x="8077200" y="6356350"/>
            <a:ext cx="609600" cy="365125"/>
          </a:xfrm>
          <a:prstGeom prst="rect">
            <a:avLst/>
          </a:prstGeom>
          <a:noFill/>
          <a:ln>
            <a:noFill/>
          </a:ln>
        </p:spPr>
        <p:txBody>
          <a:bodyPr spcFirstLastPara="1" wrap="square" lIns="0" tIns="0" rIns="0" bIns="0" anchor="b" anchorCtr="0">
            <a:noAutofit/>
          </a:bodyPr>
          <a:lstStyle>
            <a:lvl1pPr marL="0" marR="0" lvl="0"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sp>
        <p:nvSpPr>
          <p:cNvPr id="78" name="Google Shape;78;p33"/>
          <p:cNvSpPr>
            <a:spLocks noGrp="1"/>
          </p:cNvSpPr>
          <p:nvPr>
            <p:ph type="pic" idx="2"/>
          </p:nvPr>
        </p:nvSpPr>
        <p:spPr>
          <a:xfrm rot="420000">
            <a:off x="3485793" y="1199517"/>
            <a:ext cx="4617720" cy="3931920"/>
          </a:xfrm>
          <a:prstGeom prst="rect">
            <a:avLst/>
          </a:prstGeom>
          <a:solidFill>
            <a:schemeClr val="dk2"/>
          </a:solidFill>
          <a:ln w="9525" cap="rnd" cmpd="sng">
            <a:solidFill>
              <a:srgbClr val="C0C0C0"/>
            </a:solidFill>
            <a:prstDash val="solid"/>
            <a:round/>
            <a:headEnd type="none" w="sm" len="sm"/>
            <a:tailEnd type="none" w="sm" len="sm"/>
          </a:ln>
        </p:spPr>
        <p:txBody>
          <a:bodyPr spcFirstLastPara="1" wrap="square" lIns="91425" tIns="45700" rIns="91425" bIns="45700" anchor="t" anchorCtr="0">
            <a:normAutofit/>
          </a:bodyPr>
          <a:lstStyle>
            <a:lvl1pPr marR="0" lvl="0" algn="l" rtl="0">
              <a:lnSpc>
                <a:spcPct val="100000"/>
              </a:lnSpc>
              <a:spcBef>
                <a:spcPts val="640"/>
              </a:spcBef>
              <a:spcAft>
                <a:spcPts val="0"/>
              </a:spcAft>
              <a:buClr>
                <a:schemeClr val="accent3"/>
              </a:buClr>
              <a:buSzPts val="3040"/>
              <a:buFont typeface="Noto Sans Symbols"/>
              <a:buNone/>
              <a:defRPr sz="3200" b="0" i="0" u="none" strike="noStrike" cap="none">
                <a:solidFill>
                  <a:schemeClr val="lt1"/>
                </a:solidFill>
                <a:latin typeface="Arial"/>
                <a:ea typeface="Arial"/>
                <a:cs typeface="Arial"/>
                <a:sym typeface="Arial"/>
              </a:defRPr>
            </a:lvl1pPr>
            <a:lvl2pPr marR="0" lvl="1" algn="l" rtl="0">
              <a:lnSpc>
                <a:spcPct val="100000"/>
              </a:lnSpc>
              <a:spcBef>
                <a:spcPts val="480"/>
              </a:spcBef>
              <a:spcAft>
                <a:spcPts val="0"/>
              </a:spcAft>
              <a:buClr>
                <a:schemeClr val="accent1"/>
              </a:buClr>
              <a:buSzPts val="2040"/>
              <a:buFont typeface="Noto Sans Symbols"/>
              <a:buChar char="⚫"/>
              <a:defRPr sz="2400" b="0" i="0" u="none" strike="noStrike" cap="none">
                <a:solidFill>
                  <a:schemeClr val="lt1"/>
                </a:solidFill>
                <a:latin typeface="Arial"/>
                <a:ea typeface="Arial"/>
                <a:cs typeface="Arial"/>
                <a:sym typeface="Arial"/>
              </a:defRPr>
            </a:lvl2pPr>
            <a:lvl3pPr marR="0" lvl="2" algn="l" rtl="0">
              <a:lnSpc>
                <a:spcPct val="100000"/>
              </a:lnSpc>
              <a:spcBef>
                <a:spcPts val="420"/>
              </a:spcBef>
              <a:spcAft>
                <a:spcPts val="0"/>
              </a:spcAft>
              <a:buClr>
                <a:schemeClr val="accent2"/>
              </a:buClr>
              <a:buSzPts val="1470"/>
              <a:buFont typeface="Noto Sans Symbols"/>
              <a:buChar char="⚫"/>
              <a:defRPr sz="2100" b="0" i="0" u="none" strike="noStrike" cap="none">
                <a:solidFill>
                  <a:schemeClr val="lt1"/>
                </a:solidFill>
                <a:latin typeface="Arial"/>
                <a:ea typeface="Arial"/>
                <a:cs typeface="Arial"/>
                <a:sym typeface="Arial"/>
              </a:defRPr>
            </a:lvl3pPr>
            <a:lvl4pPr marR="0" lvl="3" algn="l" rtl="0">
              <a:lnSpc>
                <a:spcPct val="100000"/>
              </a:lnSpc>
              <a:spcBef>
                <a:spcPts val="400"/>
              </a:spcBef>
              <a:spcAft>
                <a:spcPts val="0"/>
              </a:spcAft>
              <a:buClr>
                <a:schemeClr val="accent3"/>
              </a:buClr>
              <a:buSzPts val="1300"/>
              <a:buFont typeface="Noto Sans Symbols"/>
              <a:buChar char="⚫"/>
              <a:defRPr sz="2000" b="0" i="0" u="none" strike="noStrike" cap="none">
                <a:solidFill>
                  <a:schemeClr val="lt1"/>
                </a:solidFill>
                <a:latin typeface="Arial"/>
                <a:ea typeface="Arial"/>
                <a:cs typeface="Arial"/>
                <a:sym typeface="Arial"/>
              </a:defRPr>
            </a:lvl4pPr>
            <a:lvl5pPr marR="0" lvl="4" algn="l" rtl="0">
              <a:lnSpc>
                <a:spcPct val="100000"/>
              </a:lnSpc>
              <a:spcBef>
                <a:spcPts val="400"/>
              </a:spcBef>
              <a:spcAft>
                <a:spcPts val="0"/>
              </a:spcAft>
              <a:buClr>
                <a:schemeClr val="accent4"/>
              </a:buClr>
              <a:buSzPts val="1300"/>
              <a:buFont typeface="Noto Sans Symbols"/>
              <a:buChar char="⚫"/>
              <a:defRPr sz="2000" b="0" i="0" u="none" strike="noStrike" cap="none">
                <a:solidFill>
                  <a:schemeClr val="lt1"/>
                </a:solidFill>
                <a:latin typeface="Arial"/>
                <a:ea typeface="Arial"/>
                <a:cs typeface="Arial"/>
                <a:sym typeface="Arial"/>
              </a:defRPr>
            </a:lvl5pPr>
            <a:lvl6pPr marR="0" lvl="5" algn="l" rtl="0">
              <a:lnSpc>
                <a:spcPct val="100000"/>
              </a:lnSpc>
              <a:spcBef>
                <a:spcPts val="360"/>
              </a:spcBef>
              <a:spcAft>
                <a:spcPts val="0"/>
              </a:spcAft>
              <a:buClr>
                <a:schemeClr val="accent5"/>
              </a:buClr>
              <a:buSzPts val="1440"/>
              <a:buFont typeface="Noto Sans Symbols"/>
              <a:buChar char="⚫"/>
              <a:defRPr sz="1800" b="0" i="0" u="none" strike="noStrike" cap="none">
                <a:solidFill>
                  <a:schemeClr val="lt1"/>
                </a:solidFill>
                <a:latin typeface="Arial"/>
                <a:ea typeface="Arial"/>
                <a:cs typeface="Arial"/>
                <a:sym typeface="Arial"/>
              </a:defRPr>
            </a:lvl6pPr>
            <a:lvl7pPr marR="0" lvl="6" algn="l" rtl="0">
              <a:lnSpc>
                <a:spcPct val="100000"/>
              </a:lnSpc>
              <a:spcBef>
                <a:spcPts val="320"/>
              </a:spcBef>
              <a:spcAft>
                <a:spcPts val="0"/>
              </a:spcAft>
              <a:buClr>
                <a:schemeClr val="accent6"/>
              </a:buClr>
              <a:buSzPts val="1280"/>
              <a:buFont typeface="Noto Sans Symbols"/>
              <a:buChar char="⚫"/>
              <a:defRPr sz="1600" b="0" i="0" u="none" strike="noStrike" cap="none">
                <a:solidFill>
                  <a:schemeClr val="lt1"/>
                </a:solidFill>
                <a:latin typeface="Arial"/>
                <a:ea typeface="Arial"/>
                <a:cs typeface="Arial"/>
                <a:sym typeface="Arial"/>
              </a:defRPr>
            </a:lvl7pPr>
            <a:lvl8pPr marR="0" lvl="7" algn="l" rtl="0">
              <a:lnSpc>
                <a:spcPct val="100000"/>
              </a:lnSpc>
              <a:spcBef>
                <a:spcPts val="320"/>
              </a:spcBef>
              <a:spcAft>
                <a:spcPts val="0"/>
              </a:spcAft>
              <a:buClr>
                <a:schemeClr val="lt2"/>
              </a:buClr>
              <a:buSzPts val="1600"/>
              <a:buFont typeface="Arial"/>
              <a:buChar char="•"/>
              <a:defRPr sz="1600" b="0" i="0" u="none" strike="noStrike" cap="none">
                <a:solidFill>
                  <a:schemeClr val="lt1"/>
                </a:solidFill>
                <a:latin typeface="Arial"/>
                <a:ea typeface="Arial"/>
                <a:cs typeface="Arial"/>
                <a:sym typeface="Arial"/>
              </a:defRPr>
            </a:lvl8pPr>
            <a:lvl9pPr marR="0" lvl="8" algn="l" rtl="0">
              <a:lnSpc>
                <a:spcPct val="100000"/>
              </a:lnSpc>
              <a:spcBef>
                <a:spcPts val="280"/>
              </a:spcBef>
              <a:spcAft>
                <a:spcPts val="0"/>
              </a:spcAft>
              <a:buClr>
                <a:schemeClr val="lt2"/>
              </a:buClr>
              <a:buSzPts val="1400"/>
              <a:buFont typeface="Arial"/>
              <a:buChar char="•"/>
              <a:defRPr sz="1400" b="0" i="0" u="none" strike="noStrike" cap="none">
                <a:solidFill>
                  <a:schemeClr val="lt1"/>
                </a:solidFill>
                <a:latin typeface="Arial"/>
                <a:ea typeface="Arial"/>
                <a:cs typeface="Arial"/>
                <a:sym typeface="Arial"/>
              </a:defRPr>
            </a:lvl9pPr>
          </a:lstStyle>
          <a:p>
            <a:endParaRPr dirty="0"/>
          </a:p>
        </p:txBody>
      </p:sp>
      <p:sp>
        <p:nvSpPr>
          <p:cNvPr id="79" name="Google Shape;79;p33"/>
          <p:cNvSpPr/>
          <p:nvPr/>
        </p:nvSpPr>
        <p:spPr>
          <a:xfrm rot="10800000" flipH="1">
            <a:off x="-9525" y="5816600"/>
            <a:ext cx="9163050" cy="1041400"/>
          </a:xfrm>
          <a:custGeom>
            <a:avLst/>
            <a:gdLst/>
            <a:ahLst/>
            <a:cxnLst/>
            <a:rect l="l" t="t" r="r" b="b"/>
            <a:pathLst>
              <a:path w="5772" h="656" extrusionOk="0">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313"/>
                </a:srgbClr>
              </a:gs>
              <a:gs pos="100000">
                <a:srgbClr val="00E9F7">
                  <a:alpha val="54509"/>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80" name="Google Shape;80;p33"/>
          <p:cNvSpPr/>
          <p:nvPr/>
        </p:nvSpPr>
        <p:spPr>
          <a:xfrm rot="10800000" flipH="1">
            <a:off x="4381500" y="6219825"/>
            <a:ext cx="4762500" cy="638175"/>
          </a:xfrm>
          <a:custGeom>
            <a:avLst/>
            <a:gdLst/>
            <a:ahLst/>
            <a:cxnLst/>
            <a:rect l="l" t="t" r="r" b="b"/>
            <a:pathLst>
              <a:path w="3000" h="595" extrusionOk="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411"/>
                </a:srgbClr>
              </a:gs>
              <a:gs pos="80000">
                <a:srgbClr val="0099E4">
                  <a:alpha val="44313"/>
                </a:srgbClr>
              </a:gs>
              <a:gs pos="100000">
                <a:srgbClr val="0099E4">
                  <a:alpha val="44313"/>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Pr>
        <a:solidFill>
          <a:schemeClr val="dk2"/>
        </a:solidFill>
        <a:effectLst/>
      </p:bgPr>
    </p:bg>
    <p:spTree>
      <p:nvGrpSpPr>
        <p:cNvPr id="1" name="Shape 9"/>
        <p:cNvGrpSpPr/>
        <p:nvPr/>
      </p:nvGrpSpPr>
      <p:grpSpPr>
        <a:xfrm>
          <a:off x="0" y="0"/>
          <a:ext cx="0" cy="0"/>
          <a:chOff x="0" y="0"/>
          <a:chExt cx="0" cy="0"/>
        </a:xfrm>
      </p:grpSpPr>
      <p:sp>
        <p:nvSpPr>
          <p:cNvPr id="10" name="Google Shape;10;p24"/>
          <p:cNvSpPr/>
          <p:nvPr/>
        </p:nvSpPr>
        <p:spPr>
          <a:xfrm>
            <a:off x="-9525" y="-7144"/>
            <a:ext cx="9163050" cy="1041400"/>
          </a:xfrm>
          <a:custGeom>
            <a:avLst/>
            <a:gdLst/>
            <a:ahLst/>
            <a:cxnLst/>
            <a:rect l="l" t="t" r="r" b="b"/>
            <a:pathLst>
              <a:path w="5772" h="656" extrusionOk="0">
                <a:moveTo>
                  <a:pt x="6" y="2"/>
                </a:moveTo>
                <a:lnTo>
                  <a:pt x="2542" y="0"/>
                </a:lnTo>
                <a:cubicBezTo>
                  <a:pt x="2746" y="101"/>
                  <a:pt x="3828" y="367"/>
                  <a:pt x="4374" y="367"/>
                </a:cubicBezTo>
                <a:cubicBezTo>
                  <a:pt x="4920" y="367"/>
                  <a:pt x="5526" y="152"/>
                  <a:pt x="5766" y="55"/>
                </a:cubicBezTo>
                <a:lnTo>
                  <a:pt x="5772" y="213"/>
                </a:lnTo>
                <a:cubicBezTo>
                  <a:pt x="5670" y="257"/>
                  <a:pt x="5016" y="441"/>
                  <a:pt x="4302" y="439"/>
                </a:cubicBezTo>
                <a:cubicBezTo>
                  <a:pt x="3588" y="437"/>
                  <a:pt x="2205" y="165"/>
                  <a:pt x="1488" y="201"/>
                </a:cubicBezTo>
                <a:cubicBezTo>
                  <a:pt x="750" y="209"/>
                  <a:pt x="270" y="482"/>
                  <a:pt x="0" y="656"/>
                </a:cubicBezTo>
                <a:lnTo>
                  <a:pt x="6" y="2"/>
                </a:lnTo>
                <a:close/>
              </a:path>
            </a:pathLst>
          </a:custGeom>
          <a:gradFill>
            <a:gsLst>
              <a:gs pos="0">
                <a:srgbClr val="0079AD">
                  <a:alpha val="44313"/>
                </a:srgbClr>
              </a:gs>
              <a:gs pos="100000">
                <a:srgbClr val="00E9F7">
                  <a:alpha val="54509"/>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11" name="Google Shape;11;p24"/>
          <p:cNvSpPr/>
          <p:nvPr/>
        </p:nvSpPr>
        <p:spPr>
          <a:xfrm>
            <a:off x="4381500" y="-7144"/>
            <a:ext cx="4762500" cy="638175"/>
          </a:xfrm>
          <a:custGeom>
            <a:avLst/>
            <a:gdLst/>
            <a:ahLst/>
            <a:cxnLst/>
            <a:rect l="l" t="t" r="r" b="b"/>
            <a:pathLst>
              <a:path w="3000" h="595" extrusionOk="0">
                <a:moveTo>
                  <a:pt x="0" y="0"/>
                </a:moveTo>
                <a:cubicBezTo>
                  <a:pt x="174" y="102"/>
                  <a:pt x="1168" y="533"/>
                  <a:pt x="1668" y="564"/>
                </a:cubicBezTo>
                <a:cubicBezTo>
                  <a:pt x="2168" y="595"/>
                  <a:pt x="2778" y="279"/>
                  <a:pt x="3000" y="186"/>
                </a:cubicBezTo>
                <a:lnTo>
                  <a:pt x="3000" y="6"/>
                </a:lnTo>
                <a:lnTo>
                  <a:pt x="0" y="0"/>
                </a:lnTo>
                <a:close/>
              </a:path>
            </a:pathLst>
          </a:custGeom>
          <a:gradFill>
            <a:gsLst>
              <a:gs pos="0">
                <a:srgbClr val="00ABB4">
                  <a:alpha val="29411"/>
                </a:srgbClr>
              </a:gs>
              <a:gs pos="80000">
                <a:srgbClr val="0099E4">
                  <a:alpha val="44313"/>
                </a:srgbClr>
              </a:gs>
              <a:gs pos="100000">
                <a:srgbClr val="0099E4">
                  <a:alpha val="44313"/>
                </a:srgbClr>
              </a:gs>
            </a:gsLst>
            <a:lin ang="5400000" scaled="0"/>
          </a:gradFill>
          <a:ln>
            <a:noFill/>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12" name="Google Shape;12;p24"/>
          <p:cNvSpPr txBox="1">
            <a:spLocks noGrp="1"/>
          </p:cNvSpPr>
          <p:nvPr>
            <p:ph type="title"/>
          </p:nvPr>
        </p:nvSpPr>
        <p:spPr>
          <a:xfrm>
            <a:off x="457200" y="704088"/>
            <a:ext cx="8229600" cy="1143000"/>
          </a:xfrm>
          <a:prstGeom prst="rect">
            <a:avLst/>
          </a:prstGeom>
          <a:noFill/>
          <a:ln>
            <a:noFill/>
          </a:ln>
        </p:spPr>
        <p:txBody>
          <a:bodyPr spcFirstLastPara="1" wrap="square" lIns="0" tIns="45700" rIns="0" bIns="0" anchor="b" anchorCtr="0">
            <a:normAutofit/>
          </a:bodyPr>
          <a:lstStyle>
            <a:lvl1pPr marR="0" lvl="0" algn="l" rtl="0">
              <a:lnSpc>
                <a:spcPct val="100000"/>
              </a:lnSpc>
              <a:spcBef>
                <a:spcPts val="0"/>
              </a:spcBef>
              <a:spcAft>
                <a:spcPts val="0"/>
              </a:spcAft>
              <a:buClr>
                <a:schemeClr val="lt2"/>
              </a:buClr>
              <a:buSzPts val="5000"/>
              <a:buFont typeface="Arial"/>
              <a:buNone/>
              <a:defRPr sz="5000" b="0" i="0" u="none" strike="noStrike" cap="none">
                <a:solidFill>
                  <a:schemeClr val="lt2"/>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rgbClr val="000000"/>
                </a:solidFill>
                <a:latin typeface="Arial"/>
                <a:ea typeface="Arial"/>
                <a:cs typeface="Arial"/>
                <a:sym typeface="Arial"/>
              </a:defRPr>
            </a:lvl9pPr>
          </a:lstStyle>
          <a:p>
            <a:endParaRPr/>
          </a:p>
        </p:txBody>
      </p:sp>
      <p:sp>
        <p:nvSpPr>
          <p:cNvPr id="13" name="Google Shape;13;p24"/>
          <p:cNvSpPr txBox="1">
            <a:spLocks noGrp="1"/>
          </p:cNvSpPr>
          <p:nvPr>
            <p:ph type="body" idx="1"/>
          </p:nvPr>
        </p:nvSpPr>
        <p:spPr>
          <a:xfrm>
            <a:off x="457200" y="1935480"/>
            <a:ext cx="8229600" cy="4389120"/>
          </a:xfrm>
          <a:prstGeom prst="rect">
            <a:avLst/>
          </a:prstGeom>
          <a:noFill/>
          <a:ln>
            <a:noFill/>
          </a:ln>
        </p:spPr>
        <p:txBody>
          <a:bodyPr spcFirstLastPara="1" wrap="square" lIns="91425" tIns="45700" rIns="91425" bIns="45700" anchor="t" anchorCtr="0">
            <a:normAutofit/>
          </a:bodyPr>
          <a:lstStyle>
            <a:lvl1pPr marL="457200" marR="0" lvl="0" indent="-385445" algn="l" rtl="0">
              <a:lnSpc>
                <a:spcPct val="100000"/>
              </a:lnSpc>
              <a:spcBef>
                <a:spcPts val="520"/>
              </a:spcBef>
              <a:spcAft>
                <a:spcPts val="0"/>
              </a:spcAft>
              <a:buClr>
                <a:schemeClr val="accent3"/>
              </a:buClr>
              <a:buSzPts val="2470"/>
              <a:buFont typeface="Noto Sans Symbols"/>
              <a:buChar char="⚫"/>
              <a:defRPr sz="2600" b="0" i="0" u="none" strike="noStrike" cap="none">
                <a:solidFill>
                  <a:schemeClr val="lt1"/>
                </a:solidFill>
                <a:latin typeface="Arial"/>
                <a:ea typeface="Arial"/>
                <a:cs typeface="Arial"/>
                <a:sym typeface="Arial"/>
              </a:defRPr>
            </a:lvl1pPr>
            <a:lvl2pPr marL="914400" marR="0" lvl="1" indent="-358140" algn="l" rtl="0">
              <a:lnSpc>
                <a:spcPct val="100000"/>
              </a:lnSpc>
              <a:spcBef>
                <a:spcPts val="480"/>
              </a:spcBef>
              <a:spcAft>
                <a:spcPts val="0"/>
              </a:spcAft>
              <a:buClr>
                <a:schemeClr val="accent1"/>
              </a:buClr>
              <a:buSzPts val="2040"/>
              <a:buFont typeface="Noto Sans Symbols"/>
              <a:buChar char="⚫"/>
              <a:defRPr sz="2400" b="0" i="0" u="none" strike="noStrike" cap="none">
                <a:solidFill>
                  <a:schemeClr val="lt1"/>
                </a:solidFill>
                <a:latin typeface="Arial"/>
                <a:ea typeface="Arial"/>
                <a:cs typeface="Arial"/>
                <a:sym typeface="Arial"/>
              </a:defRPr>
            </a:lvl2pPr>
            <a:lvl3pPr marL="1371600" marR="0" lvl="2" indent="-321944" algn="l" rtl="0">
              <a:lnSpc>
                <a:spcPct val="100000"/>
              </a:lnSpc>
              <a:spcBef>
                <a:spcPts val="420"/>
              </a:spcBef>
              <a:spcAft>
                <a:spcPts val="0"/>
              </a:spcAft>
              <a:buClr>
                <a:schemeClr val="accent2"/>
              </a:buClr>
              <a:buSzPts val="1470"/>
              <a:buFont typeface="Noto Sans Symbols"/>
              <a:buChar char="⚫"/>
              <a:defRPr sz="2100" b="0" i="0" u="none" strike="noStrike" cap="none">
                <a:solidFill>
                  <a:schemeClr val="lt1"/>
                </a:solidFill>
                <a:latin typeface="Arial"/>
                <a:ea typeface="Arial"/>
                <a:cs typeface="Arial"/>
                <a:sym typeface="Arial"/>
              </a:defRPr>
            </a:lvl3pPr>
            <a:lvl4pPr marL="1828800" marR="0" lvl="3" indent="-311150" algn="l" rtl="0">
              <a:lnSpc>
                <a:spcPct val="100000"/>
              </a:lnSpc>
              <a:spcBef>
                <a:spcPts val="400"/>
              </a:spcBef>
              <a:spcAft>
                <a:spcPts val="0"/>
              </a:spcAft>
              <a:buClr>
                <a:schemeClr val="accent3"/>
              </a:buClr>
              <a:buSzPts val="1300"/>
              <a:buFont typeface="Noto Sans Symbols"/>
              <a:buChar char="⚫"/>
              <a:defRPr sz="2000" b="0" i="0" u="none" strike="noStrike" cap="none">
                <a:solidFill>
                  <a:schemeClr val="lt1"/>
                </a:solidFill>
                <a:latin typeface="Arial"/>
                <a:ea typeface="Arial"/>
                <a:cs typeface="Arial"/>
                <a:sym typeface="Arial"/>
              </a:defRPr>
            </a:lvl4pPr>
            <a:lvl5pPr marL="2286000" marR="0" lvl="4" indent="-311150" algn="l" rtl="0">
              <a:lnSpc>
                <a:spcPct val="100000"/>
              </a:lnSpc>
              <a:spcBef>
                <a:spcPts val="400"/>
              </a:spcBef>
              <a:spcAft>
                <a:spcPts val="0"/>
              </a:spcAft>
              <a:buClr>
                <a:schemeClr val="accent4"/>
              </a:buClr>
              <a:buSzPts val="1300"/>
              <a:buFont typeface="Noto Sans Symbols"/>
              <a:buChar char="⚫"/>
              <a:defRPr sz="2000" b="0" i="0" u="none" strike="noStrike" cap="none">
                <a:solidFill>
                  <a:schemeClr val="lt1"/>
                </a:solidFill>
                <a:latin typeface="Arial"/>
                <a:ea typeface="Arial"/>
                <a:cs typeface="Arial"/>
                <a:sym typeface="Arial"/>
              </a:defRPr>
            </a:lvl5pPr>
            <a:lvl6pPr marL="2743200" marR="0" lvl="5" indent="-320039" algn="l" rtl="0">
              <a:lnSpc>
                <a:spcPct val="100000"/>
              </a:lnSpc>
              <a:spcBef>
                <a:spcPts val="360"/>
              </a:spcBef>
              <a:spcAft>
                <a:spcPts val="0"/>
              </a:spcAft>
              <a:buClr>
                <a:schemeClr val="accent5"/>
              </a:buClr>
              <a:buSzPts val="1440"/>
              <a:buFont typeface="Noto Sans Symbols"/>
              <a:buChar char="⚫"/>
              <a:defRPr sz="1800" b="0" i="0" u="none" strike="noStrike" cap="none">
                <a:solidFill>
                  <a:schemeClr val="lt1"/>
                </a:solidFill>
                <a:latin typeface="Arial"/>
                <a:ea typeface="Arial"/>
                <a:cs typeface="Arial"/>
                <a:sym typeface="Arial"/>
              </a:defRPr>
            </a:lvl6pPr>
            <a:lvl7pPr marL="3200400" marR="0" lvl="6" indent="-309879" algn="l" rtl="0">
              <a:lnSpc>
                <a:spcPct val="100000"/>
              </a:lnSpc>
              <a:spcBef>
                <a:spcPts val="320"/>
              </a:spcBef>
              <a:spcAft>
                <a:spcPts val="0"/>
              </a:spcAft>
              <a:buClr>
                <a:schemeClr val="accent6"/>
              </a:buClr>
              <a:buSzPts val="1280"/>
              <a:buFont typeface="Noto Sans Symbols"/>
              <a:buChar char="⚫"/>
              <a:defRPr sz="1600" b="0" i="0" u="none" strike="noStrike" cap="none">
                <a:solidFill>
                  <a:schemeClr val="lt1"/>
                </a:solidFill>
                <a:latin typeface="Arial"/>
                <a:ea typeface="Arial"/>
                <a:cs typeface="Arial"/>
                <a:sym typeface="Arial"/>
              </a:defRPr>
            </a:lvl7pPr>
            <a:lvl8pPr marL="3657600" marR="0" lvl="7" indent="-330200" algn="l" rtl="0">
              <a:lnSpc>
                <a:spcPct val="100000"/>
              </a:lnSpc>
              <a:spcBef>
                <a:spcPts val="320"/>
              </a:spcBef>
              <a:spcAft>
                <a:spcPts val="0"/>
              </a:spcAft>
              <a:buClr>
                <a:schemeClr val="lt2"/>
              </a:buClr>
              <a:buSzPts val="1600"/>
              <a:buFont typeface="Arial"/>
              <a:buChar char="•"/>
              <a:defRPr sz="1600" b="0" i="0" u="none" strike="noStrike" cap="none">
                <a:solidFill>
                  <a:schemeClr val="lt1"/>
                </a:solidFill>
                <a:latin typeface="Arial"/>
                <a:ea typeface="Arial"/>
                <a:cs typeface="Arial"/>
                <a:sym typeface="Arial"/>
              </a:defRPr>
            </a:lvl8pPr>
            <a:lvl9pPr marL="4114800" marR="0" lvl="8" indent="-317500" algn="l" rtl="0">
              <a:lnSpc>
                <a:spcPct val="100000"/>
              </a:lnSpc>
              <a:spcBef>
                <a:spcPts val="280"/>
              </a:spcBef>
              <a:spcAft>
                <a:spcPts val="0"/>
              </a:spcAft>
              <a:buClr>
                <a:schemeClr val="lt2"/>
              </a:buClr>
              <a:buSzPts val="1400"/>
              <a:buFont typeface="Arial"/>
              <a:buChar char="•"/>
              <a:defRPr sz="1400" b="0" i="0" u="none" strike="noStrike" cap="none">
                <a:solidFill>
                  <a:schemeClr val="lt1"/>
                </a:solidFill>
                <a:latin typeface="Arial"/>
                <a:ea typeface="Arial"/>
                <a:cs typeface="Arial"/>
                <a:sym typeface="Arial"/>
              </a:defRPr>
            </a:lvl9pPr>
          </a:lstStyle>
          <a:p>
            <a:endParaRPr/>
          </a:p>
        </p:txBody>
      </p:sp>
      <p:sp>
        <p:nvSpPr>
          <p:cNvPr id="14" name="Google Shape;14;p24"/>
          <p:cNvSpPr txBox="1">
            <a:spLocks noGrp="1"/>
          </p:cNvSpPr>
          <p:nvPr>
            <p:ph type="dt" idx="10"/>
          </p:nvPr>
        </p:nvSpPr>
        <p:spPr>
          <a:xfrm>
            <a:off x="457200" y="6356350"/>
            <a:ext cx="2133600" cy="365125"/>
          </a:xfrm>
          <a:prstGeom prst="rect">
            <a:avLst/>
          </a:prstGeom>
          <a:noFill/>
          <a:ln>
            <a:noFill/>
          </a:ln>
        </p:spPr>
        <p:txBody>
          <a:bodyPr spcFirstLastPara="1" wrap="square" lIns="0" tIns="0" rIns="0" bIns="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F3F3F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dirty="0"/>
          </a:p>
        </p:txBody>
      </p:sp>
      <p:sp>
        <p:nvSpPr>
          <p:cNvPr id="15" name="Google Shape;15;p24"/>
          <p:cNvSpPr txBox="1">
            <a:spLocks noGrp="1"/>
          </p:cNvSpPr>
          <p:nvPr>
            <p:ph type="ftr" idx="11"/>
          </p:nvPr>
        </p:nvSpPr>
        <p:spPr>
          <a:xfrm>
            <a:off x="2667000" y="6356350"/>
            <a:ext cx="3352800" cy="365125"/>
          </a:xfrm>
          <a:prstGeom prst="rect">
            <a:avLst/>
          </a:prstGeom>
          <a:noFill/>
          <a:ln>
            <a:noFill/>
          </a:ln>
        </p:spPr>
        <p:txBody>
          <a:bodyPr spcFirstLastPara="1" wrap="square" lIns="0" tIns="0" rIns="0" bIns="0" anchor="b" anchorCtr="0">
            <a:noAutofit/>
          </a:bodyPr>
          <a:lstStyle>
            <a:lvl1pPr marR="0" lvl="0" algn="l" rtl="0">
              <a:lnSpc>
                <a:spcPct val="100000"/>
              </a:lnSpc>
              <a:spcBef>
                <a:spcPts val="0"/>
              </a:spcBef>
              <a:spcAft>
                <a:spcPts val="0"/>
              </a:spcAft>
              <a:buClr>
                <a:srgbClr val="000000"/>
              </a:buClr>
              <a:buSzPts val="1400"/>
              <a:buFont typeface="Arial"/>
              <a:buNone/>
              <a:defRPr sz="1200" b="0" i="0" u="none" strike="noStrike" cap="none">
                <a:solidFill>
                  <a:srgbClr val="F3F3F3"/>
                </a:solidFill>
                <a:latin typeface="Arial"/>
                <a:ea typeface="Arial"/>
                <a:cs typeface="Arial"/>
                <a:sym typeface="Arial"/>
              </a:defRPr>
            </a:lvl1pPr>
            <a:lvl2pPr marR="0" lvl="1"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2pPr>
            <a:lvl3pPr marR="0" lvl="2"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3pPr>
            <a:lvl4pPr marR="0" lvl="3"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4pPr>
            <a:lvl5pPr marR="0" lvl="4"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5pPr>
            <a:lvl6pPr marR="0" lvl="5"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6pPr>
            <a:lvl7pPr marR="0" lvl="6"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7pPr>
            <a:lvl8pPr marR="0" lvl="7"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8pPr>
            <a:lvl9pPr marR="0" lvl="8" algn="l" rtl="0">
              <a:lnSpc>
                <a:spcPct val="100000"/>
              </a:lnSpc>
              <a:spcBef>
                <a:spcPts val="0"/>
              </a:spcBef>
              <a:spcAft>
                <a:spcPts val="0"/>
              </a:spcAft>
              <a:buClr>
                <a:srgbClr val="000000"/>
              </a:buClr>
              <a:buSzPts val="1400"/>
              <a:buFont typeface="Arial"/>
              <a:buNone/>
              <a:defRPr sz="1800" b="0" i="0" u="none" strike="noStrike" cap="none">
                <a:solidFill>
                  <a:schemeClr val="lt1"/>
                </a:solidFill>
                <a:latin typeface="Arial"/>
                <a:ea typeface="Arial"/>
                <a:cs typeface="Arial"/>
                <a:sym typeface="Arial"/>
              </a:defRPr>
            </a:lvl9pPr>
          </a:lstStyle>
          <a:p>
            <a:endParaRPr dirty="0"/>
          </a:p>
        </p:txBody>
      </p:sp>
      <p:sp>
        <p:nvSpPr>
          <p:cNvPr id="16" name="Google Shape;16;p24"/>
          <p:cNvSpPr txBox="1">
            <a:spLocks noGrp="1"/>
          </p:cNvSpPr>
          <p:nvPr>
            <p:ph type="sldNum" idx="12"/>
          </p:nvPr>
        </p:nvSpPr>
        <p:spPr>
          <a:xfrm>
            <a:off x="7924800" y="6356350"/>
            <a:ext cx="762000" cy="365125"/>
          </a:xfrm>
          <a:prstGeom prst="rect">
            <a:avLst/>
          </a:prstGeom>
          <a:noFill/>
          <a:ln>
            <a:noFill/>
          </a:ln>
        </p:spPr>
        <p:txBody>
          <a:bodyPr spcFirstLastPara="1" wrap="square" lIns="0" tIns="0" rIns="0" bIns="0" anchor="b" anchorCtr="0">
            <a:noAutofit/>
          </a:bodyPr>
          <a:lstStyle>
            <a:lvl1pPr marL="0" marR="0" lvl="0"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1pPr>
            <a:lvl2pPr marL="0" marR="0" lvl="1"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2pPr>
            <a:lvl3pPr marL="0" marR="0" lvl="2"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3pPr>
            <a:lvl4pPr marL="0" marR="0" lvl="3"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4pPr>
            <a:lvl5pPr marL="0" marR="0" lvl="4"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5pPr>
            <a:lvl6pPr marL="0" marR="0" lvl="5"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6pPr>
            <a:lvl7pPr marL="0" marR="0" lvl="6"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7pPr>
            <a:lvl8pPr marL="0" marR="0" lvl="7"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8pPr>
            <a:lvl9pPr marL="0" marR="0" lvl="8" indent="0" algn="r" rtl="0">
              <a:lnSpc>
                <a:spcPct val="100000"/>
              </a:lnSpc>
              <a:spcBef>
                <a:spcPts val="0"/>
              </a:spcBef>
              <a:spcAft>
                <a:spcPts val="0"/>
              </a:spcAft>
              <a:buClr>
                <a:srgbClr val="000000"/>
              </a:buClr>
              <a:buSzPts val="1200"/>
              <a:buFont typeface="Arial"/>
              <a:buNone/>
              <a:defRPr sz="1200" b="0" i="0" u="none" strike="noStrike" cap="none">
                <a:solidFill>
                  <a:srgbClr val="F3F3F3"/>
                </a:solidFill>
                <a:latin typeface="Arial"/>
                <a:ea typeface="Arial"/>
                <a:cs typeface="Arial"/>
                <a:sym typeface="Arial"/>
              </a:defRPr>
            </a:lvl9pPr>
          </a:lstStyle>
          <a:p>
            <a:pPr marL="0" lvl="0" indent="0" algn="r" rtl="0">
              <a:spcBef>
                <a:spcPts val="0"/>
              </a:spcBef>
              <a:spcAft>
                <a:spcPts val="0"/>
              </a:spcAft>
              <a:buNone/>
            </a:pPr>
            <a:fld id="{00000000-1234-1234-1234-123412341234}" type="slidenum">
              <a:rPr lang="en-US"/>
              <a:t>‹#›</a:t>
            </a:fld>
            <a:endParaRPr dirty="0"/>
          </a:p>
        </p:txBody>
      </p:sp>
      <p:grpSp>
        <p:nvGrpSpPr>
          <p:cNvPr id="17" name="Google Shape;17;p24"/>
          <p:cNvGrpSpPr/>
          <p:nvPr/>
        </p:nvGrpSpPr>
        <p:grpSpPr>
          <a:xfrm>
            <a:off x="-29294" y="-16113"/>
            <a:ext cx="9198255" cy="1086266"/>
            <a:chOff x="-29322" y="-1971"/>
            <a:chExt cx="9198255" cy="1086266"/>
          </a:xfrm>
        </p:grpSpPr>
        <p:sp>
          <p:nvSpPr>
            <p:cNvPr id="18" name="Google Shape;18;p24"/>
            <p:cNvSpPr/>
            <p:nvPr/>
          </p:nvSpPr>
          <p:spPr>
            <a:xfrm rot="-164308">
              <a:off x="-19045" y="216550"/>
              <a:ext cx="9163050" cy="649224"/>
            </a:xfrm>
            <a:custGeom>
              <a:avLst/>
              <a:gdLst/>
              <a:ahLst/>
              <a:cxnLst/>
              <a:rect l="l" t="t" r="r" b="b"/>
              <a:pathLst>
                <a:path w="5772" h="1055" extrusionOk="0">
                  <a:moveTo>
                    <a:pt x="0" y="966"/>
                  </a:moveTo>
                  <a:cubicBezTo>
                    <a:pt x="282" y="738"/>
                    <a:pt x="923" y="275"/>
                    <a:pt x="1608" y="282"/>
                  </a:cubicBezTo>
                  <a:cubicBezTo>
                    <a:pt x="2293" y="289"/>
                    <a:pt x="3416" y="1055"/>
                    <a:pt x="4110" y="1008"/>
                  </a:cubicBezTo>
                  <a:cubicBezTo>
                    <a:pt x="4804" y="961"/>
                    <a:pt x="5426" y="210"/>
                    <a:pt x="5772" y="0"/>
                  </a:cubicBezTo>
                </a:path>
              </a:pathLst>
            </a:custGeom>
            <a:noFill/>
            <a:ln w="10775" cap="flat" cmpd="sng">
              <a:solidFill>
                <a:srgbClr val="09B6BE"/>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sp>
          <p:nvSpPr>
            <p:cNvPr id="19" name="Google Shape;19;p24"/>
            <p:cNvSpPr/>
            <p:nvPr/>
          </p:nvSpPr>
          <p:spPr>
            <a:xfrm rot="-164308">
              <a:off x="-14309" y="290003"/>
              <a:ext cx="9175812" cy="530352"/>
            </a:xfrm>
            <a:custGeom>
              <a:avLst/>
              <a:gdLst/>
              <a:ahLst/>
              <a:cxnLst/>
              <a:rect l="l" t="t" r="r" b="b"/>
              <a:pathLst>
                <a:path w="5766" h="854" extrusionOk="0">
                  <a:moveTo>
                    <a:pt x="0" y="732"/>
                  </a:moveTo>
                  <a:cubicBezTo>
                    <a:pt x="273" y="647"/>
                    <a:pt x="951" y="214"/>
                    <a:pt x="1638" y="228"/>
                  </a:cubicBezTo>
                  <a:cubicBezTo>
                    <a:pt x="2325" y="242"/>
                    <a:pt x="3434" y="854"/>
                    <a:pt x="4122" y="816"/>
                  </a:cubicBezTo>
                  <a:cubicBezTo>
                    <a:pt x="4810" y="778"/>
                    <a:pt x="5424" y="170"/>
                    <a:pt x="5766" y="0"/>
                  </a:cubicBezTo>
                </a:path>
              </a:pathLst>
            </a:custGeom>
            <a:noFill/>
            <a:ln w="9525" cap="flat" cmpd="sng">
              <a:solidFill>
                <a:schemeClr val="accent4"/>
              </a:solidFill>
              <a:prstDash val="solid"/>
              <a:round/>
              <a:headEnd type="none" w="sm" len="sm"/>
              <a:tailEnd type="none" w="sm" len="sm"/>
            </a:ln>
          </p:spPr>
          <p:txBody>
            <a:bodyPr spcFirstLastPara="1" wrap="square" lIns="91425" tIns="45700" rIns="91425" bIns="45700" anchor="t" anchorCtr="0">
              <a:noAutofit/>
            </a:bodyPr>
            <a:lstStyle/>
            <a:p>
              <a:pPr marL="0" marR="0" lvl="0" indent="0" algn="l" rtl="0">
                <a:lnSpc>
                  <a:spcPct val="100000"/>
                </a:lnSpc>
                <a:spcBef>
                  <a:spcPts val="0"/>
                </a:spcBef>
                <a:spcAft>
                  <a:spcPts val="0"/>
                </a:spcAft>
                <a:buClr>
                  <a:srgbClr val="000000"/>
                </a:buClr>
                <a:buSzPts val="1800"/>
                <a:buFont typeface="Arial"/>
                <a:buNone/>
              </a:pPr>
              <a:endParaRPr sz="1800" b="0" i="0" u="none" strike="noStrike" cap="none" dirty="0">
                <a:solidFill>
                  <a:schemeClr val="lt1"/>
                </a:solidFill>
                <a:latin typeface="Arial"/>
                <a:ea typeface="Arial"/>
                <a:cs typeface="Arial"/>
                <a:sym typeface="Arial"/>
              </a:endParaRPr>
            </a:p>
          </p:txBody>
        </p:sp>
      </p:grpSp>
    </p:spTree>
  </p:cSld>
  <p:clrMap bg1="lt1" tx1="dk1" bg2="dk2" tx2="lt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hf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jpeg"/><Relationship Id="rId2" Type="http://schemas.openxmlformats.org/officeDocument/2006/relationships/notesSlide" Target="../notesSlides/notesSlide1.xml"/><Relationship Id="rId1" Type="http://schemas.openxmlformats.org/officeDocument/2006/relationships/slideLayout" Target="../slideLayouts/slideLayout1.xml"/><Relationship Id="rId5" Type="http://schemas.openxmlformats.org/officeDocument/2006/relationships/hyperlink" Target="https://redistricting2021.acgov.org/" TargetMode="Externa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hyperlink" Target="http://www/" TargetMode="External"/><Relationship Id="rId2" Type="http://schemas.openxmlformats.org/officeDocument/2006/relationships/notesSlide" Target="../notesSlides/notesSlide10.xml"/><Relationship Id="rId1" Type="http://schemas.openxmlformats.org/officeDocument/2006/relationships/slideLayout" Target="../slideLayouts/slideLayout3.xml"/><Relationship Id="rId6" Type="http://schemas.openxmlformats.org/officeDocument/2006/relationships/image" Target="../media/image22.png"/><Relationship Id="rId5" Type="http://schemas.openxmlformats.org/officeDocument/2006/relationships/hyperlink" Target="mailto:redistricting@acgov.org" TargetMode="External"/><Relationship Id="rId4" Type="http://schemas.openxmlformats.org/officeDocument/2006/relationships/hyperlink" Target="http://ci.antioch.ca.us/" TargetMode="Externa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1.jpeg"/><Relationship Id="rId1" Type="http://schemas.openxmlformats.org/officeDocument/2006/relationships/slideLayout" Target="../slideLayouts/slideLayout3.xml"/><Relationship Id="rId4" Type="http://schemas.openxmlformats.org/officeDocument/2006/relationships/hyperlink" Target="https://redistricting2021.acgov.org/" TargetMode="Externa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8" Type="http://schemas.openxmlformats.org/officeDocument/2006/relationships/image" Target="../media/image8.svg"/><Relationship Id="rId3" Type="http://schemas.openxmlformats.org/officeDocument/2006/relationships/image" Target="../media/image3.png"/><Relationship Id="rId7" Type="http://schemas.openxmlformats.org/officeDocument/2006/relationships/image" Target="../media/image7.png"/><Relationship Id="rId2" Type="http://schemas.openxmlformats.org/officeDocument/2006/relationships/notesSlide" Target="../notesSlides/notesSlide4.xml"/><Relationship Id="rId1" Type="http://schemas.openxmlformats.org/officeDocument/2006/relationships/slideLayout" Target="../slideLayouts/slideLayout3.xml"/><Relationship Id="rId6" Type="http://schemas.openxmlformats.org/officeDocument/2006/relationships/image" Target="../media/image6.svg"/><Relationship Id="rId5" Type="http://schemas.openxmlformats.org/officeDocument/2006/relationships/image" Target="../media/image5.png"/><Relationship Id="rId4" Type="http://schemas.openxmlformats.org/officeDocument/2006/relationships/image" Target="../media/image4.sv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7.xml"/><Relationship Id="rId1" Type="http://schemas.openxmlformats.org/officeDocument/2006/relationships/slideLayout" Target="../slideLayouts/slideLayout2.xml"/><Relationship Id="rId4" Type="http://schemas.openxmlformats.org/officeDocument/2006/relationships/image" Target="../media/image10.svg"/></Relationships>
</file>

<file path=ppt/slides/_rels/slide8.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notesSlide" Target="../notesSlides/notesSlide8.xml"/><Relationship Id="rId1" Type="http://schemas.openxmlformats.org/officeDocument/2006/relationships/slideLayout" Target="../slideLayouts/slideLayout3.xml"/><Relationship Id="rId4" Type="http://schemas.openxmlformats.org/officeDocument/2006/relationships/image" Target="../media/image12.svg"/></Relationships>
</file>

<file path=ppt/slides/_rels/slide9.xml.rels><?xml version="1.0" encoding="UTF-8" standalone="yes"?>
<Relationships xmlns="http://schemas.openxmlformats.org/package/2006/relationships"><Relationship Id="rId8" Type="http://schemas.openxmlformats.org/officeDocument/2006/relationships/image" Target="../media/image18.png"/><Relationship Id="rId3" Type="http://schemas.openxmlformats.org/officeDocument/2006/relationships/image" Target="../media/image13.jpeg"/><Relationship Id="rId7" Type="http://schemas.openxmlformats.org/officeDocument/2006/relationships/image" Target="../media/image17.svg"/><Relationship Id="rId2" Type="http://schemas.openxmlformats.org/officeDocument/2006/relationships/notesSlide" Target="../notesSlides/notesSlide9.xml"/><Relationship Id="rId1" Type="http://schemas.openxmlformats.org/officeDocument/2006/relationships/slideLayout" Target="../slideLayouts/slideLayout3.xml"/><Relationship Id="rId6" Type="http://schemas.openxmlformats.org/officeDocument/2006/relationships/image" Target="../media/image16.png"/><Relationship Id="rId11" Type="http://schemas.openxmlformats.org/officeDocument/2006/relationships/image" Target="../media/image21.svg"/><Relationship Id="rId5" Type="http://schemas.openxmlformats.org/officeDocument/2006/relationships/image" Target="../media/image15.svg"/><Relationship Id="rId10" Type="http://schemas.openxmlformats.org/officeDocument/2006/relationships/image" Target="../media/image20.png"/><Relationship Id="rId4" Type="http://schemas.openxmlformats.org/officeDocument/2006/relationships/image" Target="../media/image14.png"/><Relationship Id="rId9" Type="http://schemas.openxmlformats.org/officeDocument/2006/relationships/image" Target="../media/image19.svg"/></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97"/>
        <p:cNvGrpSpPr/>
        <p:nvPr/>
      </p:nvGrpSpPr>
      <p:grpSpPr>
        <a:xfrm>
          <a:off x="0" y="0"/>
          <a:ext cx="0" cy="0"/>
          <a:chOff x="0" y="0"/>
          <a:chExt cx="0" cy="0"/>
        </a:xfrm>
      </p:grpSpPr>
      <p:pic>
        <p:nvPicPr>
          <p:cNvPr id="7" name="Picture 6" descr="A picture containing grass, outdoor, sky, field&#10;&#10;Description automatically generated">
            <a:extLst>
              <a:ext uri="{FF2B5EF4-FFF2-40B4-BE49-F238E27FC236}">
                <a16:creationId xmlns:a16="http://schemas.microsoft.com/office/drawing/2014/main" id="{E555AF97-B1F1-4D61-847C-FBFD5DEB1C88}"/>
              </a:ext>
            </a:extLst>
          </p:cNvPr>
          <p:cNvPicPr>
            <a:picLocks noChangeAspect="1"/>
          </p:cNvPicPr>
          <p:nvPr/>
        </p:nvPicPr>
        <p:blipFill rotWithShape="1">
          <a:blip r:embed="rId3" cstate="screen">
            <a:alphaModFix amt="20000"/>
            <a:extLst>
              <a:ext uri="{28A0092B-C50C-407E-A947-70E740481C1C}">
                <a14:useLocalDpi xmlns:a14="http://schemas.microsoft.com/office/drawing/2010/main"/>
              </a:ext>
            </a:extLst>
          </a:blip>
          <a:srcRect/>
          <a:stretch/>
        </p:blipFill>
        <p:spPr>
          <a:xfrm>
            <a:off x="0" y="-457201"/>
            <a:ext cx="9144001" cy="7315201"/>
          </a:xfrm>
          <a:prstGeom prst="rect">
            <a:avLst/>
          </a:prstGeom>
        </p:spPr>
      </p:pic>
      <p:pic>
        <p:nvPicPr>
          <p:cNvPr id="8" name="Picture 7" descr="Logo&#10;&#10;Description automatically generated">
            <a:extLst>
              <a:ext uri="{FF2B5EF4-FFF2-40B4-BE49-F238E27FC236}">
                <a16:creationId xmlns:a16="http://schemas.microsoft.com/office/drawing/2014/main" id="{AA0A5795-10B0-4650-AAAE-80D5C379AC09}"/>
              </a:ext>
            </a:extLst>
          </p:cNvPr>
          <p:cNvPicPr>
            <a:picLocks noChangeAspect="1"/>
          </p:cNvPicPr>
          <p:nvPr/>
        </p:nvPicPr>
        <p:blipFill>
          <a:blip r:embed="rId4"/>
          <a:stretch>
            <a:fillRect/>
          </a:stretch>
        </p:blipFill>
        <p:spPr>
          <a:xfrm>
            <a:off x="189376" y="709966"/>
            <a:ext cx="8765248" cy="1645304"/>
          </a:xfrm>
          <a:prstGeom prst="rect">
            <a:avLst/>
          </a:prstGeom>
        </p:spPr>
      </p:pic>
      <p:sp>
        <p:nvSpPr>
          <p:cNvPr id="11" name="Google Shape;99;p1">
            <a:extLst>
              <a:ext uri="{FF2B5EF4-FFF2-40B4-BE49-F238E27FC236}">
                <a16:creationId xmlns:a16="http://schemas.microsoft.com/office/drawing/2014/main" id="{E9657102-8082-4D7B-945B-B5CD7F03776A}"/>
              </a:ext>
            </a:extLst>
          </p:cNvPr>
          <p:cNvSpPr txBox="1">
            <a:spLocks/>
          </p:cNvSpPr>
          <p:nvPr/>
        </p:nvSpPr>
        <p:spPr>
          <a:xfrm>
            <a:off x="189376" y="4429420"/>
            <a:ext cx="9143999" cy="1645304"/>
          </a:xfrm>
          <a:prstGeom prst="rect">
            <a:avLst/>
          </a:prstGeom>
          <a:noFill/>
          <a:ln>
            <a:noFill/>
          </a:ln>
        </p:spPr>
        <p:txBody>
          <a:bodyPr spcFirstLastPara="1" wrap="square" lIns="0" tIns="45700" rIns="18275" bIns="45700" numCol="2" anchor="t" anchorCtr="0">
            <a:noAutofit/>
          </a:bodyPr>
          <a:lstStyle>
            <a:defPPr marR="0" lvl="0" algn="l" rtl="0">
              <a:lnSpc>
                <a:spcPct val="100000"/>
              </a:lnSpc>
              <a:spcBef>
                <a:spcPts val="0"/>
              </a:spcBef>
              <a:spcAft>
                <a:spcPts val="0"/>
              </a:spcAft>
            </a:defPPr>
            <a:lvl1pPr marL="457200" marR="45720" lvl="0" indent="-385445" algn="r" rtl="0">
              <a:lnSpc>
                <a:spcPct val="100000"/>
              </a:lnSpc>
              <a:spcBef>
                <a:spcPts val="520"/>
              </a:spcBef>
              <a:spcAft>
                <a:spcPts val="0"/>
              </a:spcAft>
              <a:buClr>
                <a:schemeClr val="accent3"/>
              </a:buClr>
              <a:buSzPts val="2470"/>
              <a:buFont typeface="Noto Sans Symbols"/>
              <a:buNone/>
              <a:defRPr sz="2600" b="0" i="0" u="none" strike="noStrike" cap="none">
                <a:solidFill>
                  <a:schemeClr val="lt1"/>
                </a:solidFill>
                <a:latin typeface="Arial"/>
                <a:ea typeface="Arial"/>
                <a:cs typeface="Arial"/>
                <a:sym typeface="Arial"/>
              </a:defRPr>
            </a:lvl1pPr>
            <a:lvl2pPr marL="914400" marR="0" lvl="1" indent="-358140" algn="ctr" rtl="0">
              <a:lnSpc>
                <a:spcPct val="100000"/>
              </a:lnSpc>
              <a:spcBef>
                <a:spcPts val="360"/>
              </a:spcBef>
              <a:spcAft>
                <a:spcPts val="0"/>
              </a:spcAft>
              <a:buClr>
                <a:schemeClr val="accent1"/>
              </a:buClr>
              <a:buSzPts val="1530"/>
              <a:buFont typeface="Noto Sans Symbols"/>
              <a:buNone/>
              <a:defRPr sz="2400" b="0" i="0" u="none" strike="noStrike" cap="none">
                <a:solidFill>
                  <a:schemeClr val="lt1"/>
                </a:solidFill>
                <a:latin typeface="Arial"/>
                <a:ea typeface="Arial"/>
                <a:cs typeface="Arial"/>
                <a:sym typeface="Arial"/>
              </a:defRPr>
            </a:lvl2pPr>
            <a:lvl3pPr marL="1371600" marR="0" lvl="2" indent="-321944" algn="ctr" rtl="0">
              <a:lnSpc>
                <a:spcPct val="100000"/>
              </a:lnSpc>
              <a:spcBef>
                <a:spcPts val="360"/>
              </a:spcBef>
              <a:spcAft>
                <a:spcPts val="0"/>
              </a:spcAft>
              <a:buClr>
                <a:schemeClr val="accent2"/>
              </a:buClr>
              <a:buSzPts val="1260"/>
              <a:buFont typeface="Noto Sans Symbols"/>
              <a:buNone/>
              <a:defRPr sz="2100" b="0" i="0" u="none" strike="noStrike" cap="none">
                <a:solidFill>
                  <a:schemeClr val="lt1"/>
                </a:solidFill>
                <a:latin typeface="Arial"/>
                <a:ea typeface="Arial"/>
                <a:cs typeface="Arial"/>
                <a:sym typeface="Arial"/>
              </a:defRPr>
            </a:lvl3pPr>
            <a:lvl4pPr marL="1828800" marR="0" lvl="3" indent="-311150" algn="ctr" rtl="0">
              <a:lnSpc>
                <a:spcPct val="100000"/>
              </a:lnSpc>
              <a:spcBef>
                <a:spcPts val="360"/>
              </a:spcBef>
              <a:spcAft>
                <a:spcPts val="0"/>
              </a:spcAft>
              <a:buClr>
                <a:schemeClr val="accent3"/>
              </a:buClr>
              <a:buSzPts val="1170"/>
              <a:buFont typeface="Noto Sans Symbols"/>
              <a:buNone/>
              <a:defRPr sz="2000" b="0" i="0" u="none" strike="noStrike" cap="none">
                <a:solidFill>
                  <a:schemeClr val="lt1"/>
                </a:solidFill>
                <a:latin typeface="Arial"/>
                <a:ea typeface="Arial"/>
                <a:cs typeface="Arial"/>
                <a:sym typeface="Arial"/>
              </a:defRPr>
            </a:lvl4pPr>
            <a:lvl5pPr marL="2286000" marR="0" lvl="4" indent="-311150" algn="ctr" rtl="0">
              <a:lnSpc>
                <a:spcPct val="100000"/>
              </a:lnSpc>
              <a:spcBef>
                <a:spcPts val="360"/>
              </a:spcBef>
              <a:spcAft>
                <a:spcPts val="0"/>
              </a:spcAft>
              <a:buClr>
                <a:schemeClr val="accent4"/>
              </a:buClr>
              <a:buSzPts val="1170"/>
              <a:buFont typeface="Noto Sans Symbols"/>
              <a:buNone/>
              <a:defRPr sz="2000" b="0" i="0" u="none" strike="noStrike" cap="none">
                <a:solidFill>
                  <a:schemeClr val="lt1"/>
                </a:solidFill>
                <a:latin typeface="Arial"/>
                <a:ea typeface="Arial"/>
                <a:cs typeface="Arial"/>
                <a:sym typeface="Arial"/>
              </a:defRPr>
            </a:lvl5pPr>
            <a:lvl6pPr marL="2743200" marR="0" lvl="5" indent="-320039" algn="ctr" rtl="0">
              <a:lnSpc>
                <a:spcPct val="100000"/>
              </a:lnSpc>
              <a:spcBef>
                <a:spcPts val="360"/>
              </a:spcBef>
              <a:spcAft>
                <a:spcPts val="0"/>
              </a:spcAft>
              <a:buClr>
                <a:schemeClr val="accent5"/>
              </a:buClr>
              <a:buSzPts val="1440"/>
              <a:buFont typeface="Noto Sans Symbols"/>
              <a:buNone/>
              <a:defRPr sz="1800" b="0" i="0" u="none" strike="noStrike" cap="none">
                <a:solidFill>
                  <a:schemeClr val="lt1"/>
                </a:solidFill>
                <a:latin typeface="Arial"/>
                <a:ea typeface="Arial"/>
                <a:cs typeface="Arial"/>
                <a:sym typeface="Arial"/>
              </a:defRPr>
            </a:lvl6pPr>
            <a:lvl7pPr marL="3200400" marR="0" lvl="6" indent="-309879" algn="ctr" rtl="0">
              <a:lnSpc>
                <a:spcPct val="100000"/>
              </a:lnSpc>
              <a:spcBef>
                <a:spcPts val="360"/>
              </a:spcBef>
              <a:spcAft>
                <a:spcPts val="0"/>
              </a:spcAft>
              <a:buClr>
                <a:schemeClr val="accent6"/>
              </a:buClr>
              <a:buSzPts val="1440"/>
              <a:buFont typeface="Noto Sans Symbols"/>
              <a:buNone/>
              <a:defRPr sz="1600" b="0" i="0" u="none" strike="noStrike" cap="none">
                <a:solidFill>
                  <a:schemeClr val="lt1"/>
                </a:solidFill>
                <a:latin typeface="Arial"/>
                <a:ea typeface="Arial"/>
                <a:cs typeface="Arial"/>
                <a:sym typeface="Arial"/>
              </a:defRPr>
            </a:lvl7pPr>
            <a:lvl8pPr marL="3657600" marR="0" lvl="7" indent="-330200" algn="ctr" rtl="0">
              <a:lnSpc>
                <a:spcPct val="100000"/>
              </a:lnSpc>
              <a:spcBef>
                <a:spcPts val="360"/>
              </a:spcBef>
              <a:spcAft>
                <a:spcPts val="0"/>
              </a:spcAft>
              <a:buClr>
                <a:schemeClr val="lt2"/>
              </a:buClr>
              <a:buSzPts val="1800"/>
              <a:buFont typeface="Arial"/>
              <a:buNone/>
              <a:defRPr sz="1600" b="0" i="0" u="none" strike="noStrike" cap="none">
                <a:solidFill>
                  <a:schemeClr val="lt1"/>
                </a:solidFill>
                <a:latin typeface="Arial"/>
                <a:ea typeface="Arial"/>
                <a:cs typeface="Arial"/>
                <a:sym typeface="Arial"/>
              </a:defRPr>
            </a:lvl8pPr>
            <a:lvl9pPr marL="4114800" marR="0" lvl="8" indent="-317500" algn="ctr" rtl="0">
              <a:lnSpc>
                <a:spcPct val="100000"/>
              </a:lnSpc>
              <a:spcBef>
                <a:spcPts val="360"/>
              </a:spcBef>
              <a:spcAft>
                <a:spcPts val="0"/>
              </a:spcAft>
              <a:buClr>
                <a:schemeClr val="lt2"/>
              </a:buClr>
              <a:buSzPts val="1800"/>
              <a:buFont typeface="Arial"/>
              <a:buNone/>
              <a:defRPr sz="1400" b="0" i="0" u="none" strike="noStrike" cap="none">
                <a:solidFill>
                  <a:schemeClr val="lt1"/>
                </a:solidFill>
                <a:latin typeface="Arial"/>
                <a:ea typeface="Arial"/>
                <a:cs typeface="Arial"/>
                <a:sym typeface="Arial"/>
              </a:defRPr>
            </a:lvl9pPr>
          </a:lstStyle>
          <a:p>
            <a:pPr marL="0" indent="0" algn="ctr" rtl="0">
              <a:spcBef>
                <a:spcPts val="0"/>
              </a:spcBef>
              <a:buSzPts val="2660"/>
            </a:pPr>
            <a:r>
              <a:rPr lang="vi" sz="2000" b="0" i="0" u="none" baseline="0" dirty="0">
                <a:solidFill>
                  <a:schemeClr val="dk1"/>
                </a:solidFill>
              </a:rPr>
              <a:t>Karin Mac Donald</a:t>
            </a:r>
          </a:p>
          <a:p>
            <a:pPr marL="0" indent="0" algn="ctr" rtl="0">
              <a:spcBef>
                <a:spcPts val="0"/>
              </a:spcBef>
              <a:buSzPts val="2660"/>
            </a:pPr>
            <a:r>
              <a:rPr lang="vi" sz="2000" b="0" i="0" u="none" baseline="0" dirty="0">
                <a:solidFill>
                  <a:schemeClr val="dk1"/>
                </a:solidFill>
              </a:rPr>
              <a:t>Q2 Data &amp; Research, LLC</a:t>
            </a:r>
            <a:br>
              <a:rPr lang="vi" sz="2000" b="1" dirty="0">
                <a:solidFill>
                  <a:schemeClr val="dk1"/>
                </a:solidFill>
              </a:rPr>
            </a:br>
            <a:r>
              <a:rPr lang="vi" sz="1800" b="0" i="1" u="none" baseline="0" dirty="0">
                <a:solidFill>
                  <a:schemeClr val="dk1"/>
                </a:solidFill>
              </a:rPr>
              <a:t>Cố Vấn Tái Phân Chia Khu Vực</a:t>
            </a:r>
            <a:r>
              <a:rPr lang="vi" sz="1800" b="0" i="0" u="none" baseline="0" dirty="0">
                <a:solidFill>
                  <a:schemeClr val="dk1"/>
                </a:solidFill>
              </a:rPr>
              <a:t> Của Quận Alameda</a:t>
            </a:r>
            <a:endParaRPr lang="vi" sz="1800" dirty="0">
              <a:solidFill>
                <a:schemeClr val="dk1"/>
              </a:solidFill>
            </a:endParaRPr>
          </a:p>
          <a:p>
            <a:pPr marL="0" indent="0" algn="ctr" rtl="0">
              <a:spcBef>
                <a:spcPts val="0"/>
              </a:spcBef>
              <a:buSzPts val="2660"/>
            </a:pPr>
            <a:br>
              <a:rPr lang="vi" sz="2000" dirty="0">
                <a:solidFill>
                  <a:schemeClr val="dk1"/>
                </a:solidFill>
              </a:rPr>
            </a:br>
            <a:br>
              <a:rPr lang="vi" sz="2000" dirty="0">
                <a:solidFill>
                  <a:schemeClr val="dk1"/>
                </a:solidFill>
              </a:rPr>
            </a:br>
            <a:r>
              <a:rPr lang="vi" sz="2000" b="0" i="0" u="none" baseline="0" dirty="0">
                <a:solidFill>
                  <a:schemeClr val="dk1"/>
                </a:solidFill>
              </a:rPr>
              <a:t>Casey Farmer &amp; Sandi Rivera</a:t>
            </a:r>
          </a:p>
          <a:p>
            <a:pPr marL="0" indent="0" algn="ctr" rtl="0">
              <a:spcBef>
                <a:spcPts val="0"/>
              </a:spcBef>
              <a:buSzPts val="2660"/>
            </a:pPr>
            <a:r>
              <a:rPr lang="vi" sz="2000" b="0" i="0" u="none" baseline="0" dirty="0">
                <a:solidFill>
                  <a:schemeClr val="dk1"/>
                </a:solidFill>
              </a:rPr>
              <a:t>Cơ Quan Phát Triển Cộng Đồng </a:t>
            </a:r>
          </a:p>
          <a:p>
            <a:pPr marL="0" indent="0" algn="ctr" rtl="0">
              <a:spcBef>
                <a:spcPts val="0"/>
              </a:spcBef>
              <a:buSzPts val="2660"/>
            </a:pPr>
            <a:r>
              <a:rPr lang="vi" sz="2000" b="0" i="0" u="none" baseline="0" dirty="0">
                <a:solidFill>
                  <a:schemeClr val="dk1"/>
                </a:solidFill>
              </a:rPr>
              <a:t>Quận Alameda</a:t>
            </a:r>
          </a:p>
          <a:p>
            <a:pPr marL="0" indent="0" algn="ctr" rtl="0">
              <a:spcBef>
                <a:spcPts val="0"/>
              </a:spcBef>
              <a:buSzPts val="2660"/>
            </a:pPr>
            <a:endParaRPr lang="vi" sz="3200" b="1" dirty="0">
              <a:solidFill>
                <a:schemeClr val="dk1"/>
              </a:solidFill>
            </a:endParaRPr>
          </a:p>
        </p:txBody>
      </p:sp>
      <p:sp>
        <p:nvSpPr>
          <p:cNvPr id="5" name="Google Shape;106;ge3faf1f074_0_6">
            <a:extLst>
              <a:ext uri="{FF2B5EF4-FFF2-40B4-BE49-F238E27FC236}">
                <a16:creationId xmlns:a16="http://schemas.microsoft.com/office/drawing/2014/main" id="{CF353995-10B3-40C1-A068-690709748A34}"/>
              </a:ext>
            </a:extLst>
          </p:cNvPr>
          <p:cNvSpPr txBox="1">
            <a:spLocks/>
          </p:cNvSpPr>
          <p:nvPr/>
        </p:nvSpPr>
        <p:spPr>
          <a:xfrm>
            <a:off x="333909" y="1845768"/>
            <a:ext cx="8476180" cy="2129400"/>
          </a:xfrm>
          <a:prstGeom prst="rect">
            <a:avLst/>
          </a:prstGeom>
          <a:noFill/>
          <a:ln>
            <a:noFill/>
          </a:ln>
        </p:spPr>
        <p:txBody>
          <a:bodyPr spcFirstLastPara="1" wrap="square" lIns="91425" tIns="45700" rIns="91425" bIns="45700" anchor="ctr" anchorCtr="0">
            <a:normAutofit/>
          </a:bodyPr>
          <a:lstStyle>
            <a:defPPr marR="0" lvl="0" algn="l" rtl="0">
              <a:lnSpc>
                <a:spcPct val="100000"/>
              </a:lnSpc>
              <a:spcBef>
                <a:spcPts val="0"/>
              </a:spcBef>
              <a:spcAft>
                <a:spcPts val="0"/>
              </a:spcAft>
            </a:defPPr>
            <a:lvl1pPr marL="457200" marR="45720" lvl="0" indent="-385445" algn="r" rtl="0">
              <a:lnSpc>
                <a:spcPct val="100000"/>
              </a:lnSpc>
              <a:spcBef>
                <a:spcPts val="520"/>
              </a:spcBef>
              <a:spcAft>
                <a:spcPts val="0"/>
              </a:spcAft>
              <a:buClr>
                <a:schemeClr val="accent3"/>
              </a:buClr>
              <a:buSzPts val="2470"/>
              <a:buFont typeface="Noto Sans Symbols"/>
              <a:buNone/>
              <a:defRPr sz="2600" b="0" i="0" u="none" strike="noStrike" cap="none">
                <a:solidFill>
                  <a:schemeClr val="lt1"/>
                </a:solidFill>
                <a:latin typeface="Arial"/>
                <a:ea typeface="Arial"/>
                <a:cs typeface="Arial"/>
                <a:sym typeface="Arial"/>
              </a:defRPr>
            </a:lvl1pPr>
            <a:lvl2pPr marL="914400" marR="0" lvl="1" indent="-358140" algn="ctr" rtl="0">
              <a:lnSpc>
                <a:spcPct val="100000"/>
              </a:lnSpc>
              <a:spcBef>
                <a:spcPts val="360"/>
              </a:spcBef>
              <a:spcAft>
                <a:spcPts val="0"/>
              </a:spcAft>
              <a:buClr>
                <a:schemeClr val="accent1"/>
              </a:buClr>
              <a:buSzPts val="1530"/>
              <a:buFont typeface="Noto Sans Symbols"/>
              <a:buNone/>
              <a:defRPr sz="2400" b="0" i="0" u="none" strike="noStrike" cap="none">
                <a:solidFill>
                  <a:schemeClr val="lt1"/>
                </a:solidFill>
                <a:latin typeface="Arial"/>
                <a:ea typeface="Arial"/>
                <a:cs typeface="Arial"/>
                <a:sym typeface="Arial"/>
              </a:defRPr>
            </a:lvl2pPr>
            <a:lvl3pPr marL="1371600" marR="0" lvl="2" indent="-321944" algn="ctr" rtl="0">
              <a:lnSpc>
                <a:spcPct val="100000"/>
              </a:lnSpc>
              <a:spcBef>
                <a:spcPts val="360"/>
              </a:spcBef>
              <a:spcAft>
                <a:spcPts val="0"/>
              </a:spcAft>
              <a:buClr>
                <a:schemeClr val="accent2"/>
              </a:buClr>
              <a:buSzPts val="1260"/>
              <a:buFont typeface="Noto Sans Symbols"/>
              <a:buNone/>
              <a:defRPr sz="2100" b="0" i="0" u="none" strike="noStrike" cap="none">
                <a:solidFill>
                  <a:schemeClr val="lt1"/>
                </a:solidFill>
                <a:latin typeface="Arial"/>
                <a:ea typeface="Arial"/>
                <a:cs typeface="Arial"/>
                <a:sym typeface="Arial"/>
              </a:defRPr>
            </a:lvl3pPr>
            <a:lvl4pPr marL="1828800" marR="0" lvl="3" indent="-311150" algn="ctr" rtl="0">
              <a:lnSpc>
                <a:spcPct val="100000"/>
              </a:lnSpc>
              <a:spcBef>
                <a:spcPts val="360"/>
              </a:spcBef>
              <a:spcAft>
                <a:spcPts val="0"/>
              </a:spcAft>
              <a:buClr>
                <a:schemeClr val="accent3"/>
              </a:buClr>
              <a:buSzPts val="1170"/>
              <a:buFont typeface="Noto Sans Symbols"/>
              <a:buNone/>
              <a:defRPr sz="2000" b="0" i="0" u="none" strike="noStrike" cap="none">
                <a:solidFill>
                  <a:schemeClr val="lt1"/>
                </a:solidFill>
                <a:latin typeface="Arial"/>
                <a:ea typeface="Arial"/>
                <a:cs typeface="Arial"/>
                <a:sym typeface="Arial"/>
              </a:defRPr>
            </a:lvl4pPr>
            <a:lvl5pPr marL="2286000" marR="0" lvl="4" indent="-311150" algn="ctr" rtl="0">
              <a:lnSpc>
                <a:spcPct val="100000"/>
              </a:lnSpc>
              <a:spcBef>
                <a:spcPts val="360"/>
              </a:spcBef>
              <a:spcAft>
                <a:spcPts val="0"/>
              </a:spcAft>
              <a:buClr>
                <a:schemeClr val="accent4"/>
              </a:buClr>
              <a:buSzPts val="1170"/>
              <a:buFont typeface="Noto Sans Symbols"/>
              <a:buNone/>
              <a:defRPr sz="2000" b="0" i="0" u="none" strike="noStrike" cap="none">
                <a:solidFill>
                  <a:schemeClr val="lt1"/>
                </a:solidFill>
                <a:latin typeface="Arial"/>
                <a:ea typeface="Arial"/>
                <a:cs typeface="Arial"/>
                <a:sym typeface="Arial"/>
              </a:defRPr>
            </a:lvl5pPr>
            <a:lvl6pPr marL="2743200" marR="0" lvl="5" indent="-320039" algn="ctr" rtl="0">
              <a:lnSpc>
                <a:spcPct val="100000"/>
              </a:lnSpc>
              <a:spcBef>
                <a:spcPts val="360"/>
              </a:spcBef>
              <a:spcAft>
                <a:spcPts val="0"/>
              </a:spcAft>
              <a:buClr>
                <a:schemeClr val="accent5"/>
              </a:buClr>
              <a:buSzPts val="1440"/>
              <a:buFont typeface="Noto Sans Symbols"/>
              <a:buNone/>
              <a:defRPr sz="1800" b="0" i="0" u="none" strike="noStrike" cap="none">
                <a:solidFill>
                  <a:schemeClr val="lt1"/>
                </a:solidFill>
                <a:latin typeface="Arial"/>
                <a:ea typeface="Arial"/>
                <a:cs typeface="Arial"/>
                <a:sym typeface="Arial"/>
              </a:defRPr>
            </a:lvl6pPr>
            <a:lvl7pPr marL="3200400" marR="0" lvl="6" indent="-309879" algn="ctr" rtl="0">
              <a:lnSpc>
                <a:spcPct val="100000"/>
              </a:lnSpc>
              <a:spcBef>
                <a:spcPts val="360"/>
              </a:spcBef>
              <a:spcAft>
                <a:spcPts val="0"/>
              </a:spcAft>
              <a:buClr>
                <a:schemeClr val="accent6"/>
              </a:buClr>
              <a:buSzPts val="1440"/>
              <a:buFont typeface="Noto Sans Symbols"/>
              <a:buNone/>
              <a:defRPr sz="1600" b="0" i="0" u="none" strike="noStrike" cap="none">
                <a:solidFill>
                  <a:schemeClr val="lt1"/>
                </a:solidFill>
                <a:latin typeface="Arial"/>
                <a:ea typeface="Arial"/>
                <a:cs typeface="Arial"/>
                <a:sym typeface="Arial"/>
              </a:defRPr>
            </a:lvl7pPr>
            <a:lvl8pPr marL="3657600" marR="0" lvl="7" indent="-330200" algn="ctr" rtl="0">
              <a:lnSpc>
                <a:spcPct val="100000"/>
              </a:lnSpc>
              <a:spcBef>
                <a:spcPts val="360"/>
              </a:spcBef>
              <a:spcAft>
                <a:spcPts val="0"/>
              </a:spcAft>
              <a:buClr>
                <a:schemeClr val="lt2"/>
              </a:buClr>
              <a:buSzPts val="1800"/>
              <a:buFont typeface="Arial"/>
              <a:buNone/>
              <a:defRPr sz="1600" b="0" i="0" u="none" strike="noStrike" cap="none">
                <a:solidFill>
                  <a:schemeClr val="lt1"/>
                </a:solidFill>
                <a:latin typeface="Arial"/>
                <a:ea typeface="Arial"/>
                <a:cs typeface="Arial"/>
                <a:sym typeface="Arial"/>
              </a:defRPr>
            </a:lvl8pPr>
            <a:lvl9pPr marL="4114800" marR="0" lvl="8" indent="-317500" algn="ctr" rtl="0">
              <a:lnSpc>
                <a:spcPct val="100000"/>
              </a:lnSpc>
              <a:spcBef>
                <a:spcPts val="360"/>
              </a:spcBef>
              <a:spcAft>
                <a:spcPts val="0"/>
              </a:spcAft>
              <a:buClr>
                <a:schemeClr val="lt2"/>
              </a:buClr>
              <a:buSzPts val="1800"/>
              <a:buFont typeface="Arial"/>
              <a:buNone/>
              <a:defRPr sz="1400" b="0" i="0" u="none" strike="noStrike" cap="none">
                <a:solidFill>
                  <a:schemeClr val="lt1"/>
                </a:solidFill>
                <a:latin typeface="Arial"/>
                <a:ea typeface="Arial"/>
                <a:cs typeface="Arial"/>
                <a:sym typeface="Arial"/>
              </a:defRPr>
            </a:lvl9pPr>
          </a:lstStyle>
          <a:p>
            <a:pPr marL="0" indent="0" algn="ctr" rtl="0"/>
            <a:r>
              <a:rPr lang="vi" sz="3600" b="1" i="1" u="none" baseline="0" dirty="0">
                <a:solidFill>
                  <a:schemeClr val="dk1"/>
                </a:solidFill>
              </a:rPr>
              <a:t>Tái Phân Chia Khu Vực là gì? Quý vị có thể tham gia bằng cách nào?</a:t>
            </a:r>
          </a:p>
        </p:txBody>
      </p:sp>
      <p:sp>
        <p:nvSpPr>
          <p:cNvPr id="2" name="Rectangle 1">
            <a:extLst>
              <a:ext uri="{FF2B5EF4-FFF2-40B4-BE49-F238E27FC236}">
                <a16:creationId xmlns:a16="http://schemas.microsoft.com/office/drawing/2014/main" id="{19DC78FE-9BD7-47A4-9F73-AA6DED7F78A6}"/>
              </a:ext>
            </a:extLst>
          </p:cNvPr>
          <p:cNvSpPr/>
          <p:nvPr/>
        </p:nvSpPr>
        <p:spPr>
          <a:xfrm>
            <a:off x="2393357" y="4056338"/>
            <a:ext cx="4357283" cy="461665"/>
          </a:xfrm>
          <a:prstGeom prst="rect">
            <a:avLst/>
          </a:prstGeom>
        </p:spPr>
        <p:txBody>
          <a:bodyPr wrap="none">
            <a:spAutoFit/>
          </a:bodyPr>
          <a:lstStyle/>
          <a:p>
            <a:pPr algn="ctr" rtl="0">
              <a:buSzPts val="2660"/>
            </a:pPr>
            <a:r>
              <a:rPr lang="vi" sz="2400" b="1" i="0" u="sng" baseline="0">
                <a:solidFill>
                  <a:schemeClr val="dk1"/>
                </a:solidFill>
              </a:rPr>
              <a:t>Tác Giả Bài Thuyết Trình:</a:t>
            </a:r>
          </a:p>
        </p:txBody>
      </p:sp>
      <p:sp>
        <p:nvSpPr>
          <p:cNvPr id="3" name="TextBox 2">
            <a:extLst>
              <a:ext uri="{FF2B5EF4-FFF2-40B4-BE49-F238E27FC236}">
                <a16:creationId xmlns:a16="http://schemas.microsoft.com/office/drawing/2014/main" id="{AFC64F53-530C-4908-A4E3-C8F7521EFB8E}"/>
              </a:ext>
            </a:extLst>
          </p:cNvPr>
          <p:cNvSpPr txBox="1"/>
          <p:nvPr/>
        </p:nvSpPr>
        <p:spPr>
          <a:xfrm>
            <a:off x="805547" y="6130693"/>
            <a:ext cx="8810091" cy="923330"/>
          </a:xfrm>
          <a:prstGeom prst="rect">
            <a:avLst/>
          </a:prstGeom>
          <a:noFill/>
        </p:spPr>
        <p:txBody>
          <a:bodyPr wrap="square" rtlCol="0">
            <a:spAutoFit/>
          </a:bodyPr>
          <a:lstStyle/>
          <a:p>
            <a:pPr algn="l" rtl="0"/>
            <a:r>
              <a:rPr lang="vi" sz="4000" b="0" i="0" u="none" baseline="0">
                <a:solidFill>
                  <a:schemeClr val="accent1"/>
                </a:solidFill>
                <a:hlinkClick r:id="rId5">
                  <a:extLst>
                    <a:ext uri="{A12FA001-AC4F-418D-AE19-62706E023703}">
                      <ahyp:hlinkClr xmlns:ahyp="http://schemas.microsoft.com/office/drawing/2018/hyperlinkcolor" val="tx"/>
                    </a:ext>
                  </a:extLst>
                </a:hlinkClick>
              </a:rPr>
              <a:t>https://redistricting2021.acgov.org</a:t>
            </a:r>
            <a:endParaRPr lang="vi" sz="4000" dirty="0">
              <a:solidFill>
                <a:schemeClr val="accent1"/>
              </a:solidFill>
            </a:endParaRPr>
          </a:p>
          <a:p>
            <a:endParaRPr lang="vi" dirty="0"/>
          </a:p>
        </p:txBody>
      </p:sp>
      <p:sp>
        <p:nvSpPr>
          <p:cNvPr id="4" name="CuadroTexto 3"/>
          <p:cNvSpPr txBox="1"/>
          <p:nvPr/>
        </p:nvSpPr>
        <p:spPr>
          <a:xfrm>
            <a:off x="5561556" y="625697"/>
            <a:ext cx="3582445" cy="523220"/>
          </a:xfrm>
          <a:prstGeom prst="rect">
            <a:avLst/>
          </a:prstGeom>
          <a:noFill/>
        </p:spPr>
        <p:txBody>
          <a:bodyPr wrap="square" rtlCol="0">
            <a:spAutoFit/>
          </a:bodyPr>
          <a:lstStyle/>
          <a:p>
            <a:pPr algn="l" rtl="0"/>
            <a:r>
              <a:rPr lang="vi" b="0" i="0" u="none" baseline="0" dirty="0"/>
              <a:t>QUẬN ALAMEDA</a:t>
            </a:r>
          </a:p>
          <a:p>
            <a:pPr algn="l" rtl="0"/>
            <a:r>
              <a:rPr lang="vi" b="0" i="0" u="none" baseline="0" dirty="0"/>
              <a:t>TÁI PHÂN CHIA KHU VỰC NĂM 2021</a:t>
            </a:r>
            <a:endParaRPr lang="vi"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473"/>
        <p:cNvGrpSpPr/>
        <p:nvPr/>
      </p:nvGrpSpPr>
      <p:grpSpPr>
        <a:xfrm>
          <a:off x="0" y="0"/>
          <a:ext cx="0" cy="0"/>
          <a:chOff x="0" y="0"/>
          <a:chExt cx="0" cy="0"/>
        </a:xfrm>
      </p:grpSpPr>
      <p:sp>
        <p:nvSpPr>
          <p:cNvPr id="474" name="Google Shape;474;p23"/>
          <p:cNvSpPr txBox="1">
            <a:spLocks noGrp="1"/>
          </p:cNvSpPr>
          <p:nvPr>
            <p:ph type="title"/>
          </p:nvPr>
        </p:nvSpPr>
        <p:spPr>
          <a:xfrm>
            <a:off x="225467" y="484039"/>
            <a:ext cx="8680537" cy="819912"/>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Clr>
                <a:schemeClr val="dk1"/>
              </a:buClr>
              <a:buSzPts val="4000"/>
              <a:buFont typeface="Arial"/>
              <a:buNone/>
            </a:pPr>
            <a:r>
              <a:rPr lang="vi" sz="3300" b="0" i="1" u="none" spc="-40" dirty="0">
                <a:solidFill>
                  <a:schemeClr val="dk1"/>
                </a:solidFill>
              </a:rPr>
              <a:t>Cùng Tham Gia: Định hình tương lai của quý vị! </a:t>
            </a:r>
            <a:endParaRPr sz="3300" i="1" spc="-40" dirty="0"/>
          </a:p>
        </p:txBody>
      </p:sp>
      <p:sp>
        <p:nvSpPr>
          <p:cNvPr id="475" name="Google Shape;475;p23"/>
          <p:cNvSpPr txBox="1">
            <a:spLocks noGrp="1"/>
          </p:cNvSpPr>
          <p:nvPr>
            <p:ph type="body" idx="1"/>
          </p:nvPr>
        </p:nvSpPr>
        <p:spPr>
          <a:xfrm>
            <a:off x="50104" y="1419383"/>
            <a:ext cx="9057640" cy="5121249"/>
          </a:xfrm>
          <a:prstGeom prst="rect">
            <a:avLst/>
          </a:prstGeom>
          <a:noFill/>
          <a:ln>
            <a:noFill/>
          </a:ln>
        </p:spPr>
        <p:txBody>
          <a:bodyPr spcFirstLastPara="1" wrap="square" lIns="91425" tIns="45700" rIns="91425" bIns="45700" anchor="t" anchorCtr="0">
            <a:normAutofit/>
          </a:bodyPr>
          <a:lstStyle/>
          <a:p>
            <a:pPr marL="457200" lvl="0" indent="-329041" algn="l" rtl="0">
              <a:lnSpc>
                <a:spcPct val="100000"/>
              </a:lnSpc>
              <a:spcBef>
                <a:spcPts val="0"/>
              </a:spcBef>
              <a:spcAft>
                <a:spcPts val="0"/>
              </a:spcAft>
              <a:buSzPct val="65769"/>
              <a:buChar char="➢"/>
            </a:pPr>
            <a:r>
              <a:rPr lang="vi" sz="2500" b="1" i="0" u="none" baseline="0" dirty="0">
                <a:solidFill>
                  <a:srgbClr val="000000"/>
                </a:solidFill>
              </a:rPr>
              <a:t>Chúng tôi đang tìm kiếm thông tin gì?</a:t>
            </a:r>
          </a:p>
          <a:p>
            <a:pPr marL="627063" lvl="1" indent="-277813" algn="l" rtl="0">
              <a:spcBef>
                <a:spcPts val="0"/>
              </a:spcBef>
              <a:buSzPct val="65769"/>
              <a:buChar char="➢"/>
            </a:pPr>
            <a:r>
              <a:rPr lang="vi" sz="2000" b="0" i="0" u="none" spc="-40" dirty="0">
                <a:solidFill>
                  <a:srgbClr val="000000"/>
                </a:solidFill>
              </a:rPr>
              <a:t>Cộng Đồng Có Cùng Mối Quan Tâm của quý vị </a:t>
            </a:r>
            <a:r>
              <a:rPr lang="vi" sz="2000" b="0" i="0" u="sng" spc="-40" dirty="0">
                <a:solidFill>
                  <a:srgbClr val="000000"/>
                </a:solidFill>
              </a:rPr>
              <a:t>là gì</a:t>
            </a:r>
            <a:r>
              <a:rPr lang="vi" sz="2000" b="0" i="0" u="none" spc="-40" dirty="0">
                <a:solidFill>
                  <a:srgbClr val="000000"/>
                </a:solidFill>
              </a:rPr>
              <a:t>? </a:t>
            </a:r>
            <a:r>
              <a:rPr lang="vi" sz="2000" b="1" i="1" u="none" spc="-60" dirty="0">
                <a:solidFill>
                  <a:srgbClr val="000000"/>
                </a:solidFill>
              </a:rPr>
              <a:t>(Gợi Ý: Xem Slide 7) </a:t>
            </a:r>
          </a:p>
          <a:p>
            <a:pPr marL="627063" lvl="1" indent="-288925" algn="l" rtl="0">
              <a:spcBef>
                <a:spcPts val="0"/>
              </a:spcBef>
              <a:spcAft>
                <a:spcPts val="600"/>
              </a:spcAft>
              <a:buSzPct val="65769"/>
              <a:buChar char="➢"/>
            </a:pPr>
            <a:r>
              <a:rPr lang="vi" sz="2000" b="0" i="0" u="none" spc="-40" dirty="0">
                <a:solidFill>
                  <a:srgbClr val="000000"/>
                </a:solidFill>
              </a:rPr>
              <a:t>COI của quý vị </a:t>
            </a:r>
            <a:r>
              <a:rPr lang="vi" sz="2000" b="0" i="0" u="sng" spc="-40" dirty="0">
                <a:solidFill>
                  <a:srgbClr val="000000"/>
                </a:solidFill>
              </a:rPr>
              <a:t>ở đâu</a:t>
            </a:r>
            <a:r>
              <a:rPr lang="vi" sz="2000" b="0" i="0" u="none" spc="-40" dirty="0">
                <a:solidFill>
                  <a:srgbClr val="000000"/>
                </a:solidFill>
              </a:rPr>
              <a:t>? Hãy mô tả cụ thể về khu vực địa lý của quý vị </a:t>
            </a:r>
            <a:endParaRPr lang="vi" sz="2000" dirty="0"/>
          </a:p>
          <a:p>
            <a:pPr marL="287338" indent="-287338" algn="l" rtl="0">
              <a:spcBef>
                <a:spcPts val="0"/>
              </a:spcBef>
              <a:buSzPct val="65769"/>
              <a:buFont typeface="Wingdings" panose="05000000000000000000" pitchFamily="2" charset="2"/>
              <a:buChar char="Ø"/>
            </a:pPr>
            <a:r>
              <a:rPr lang="vi" sz="2400" b="1" i="0" u="none" spc="-50" dirty="0">
                <a:solidFill>
                  <a:schemeClr val="dk1"/>
                </a:solidFill>
              </a:rPr>
              <a:t>Quý vị có thể gửi ý kiến đóng góp của mình bằng cách nào? </a:t>
            </a:r>
          </a:p>
          <a:p>
            <a:pPr marL="612379" lvl="1" indent="0" algn="l" rtl="0">
              <a:spcBef>
                <a:spcPts val="0"/>
              </a:spcBef>
              <a:buSzPct val="58139"/>
              <a:buNone/>
            </a:pPr>
            <a:br>
              <a:rPr lang="vi" sz="2000" dirty="0">
                <a:solidFill>
                  <a:schemeClr val="dk1"/>
                </a:solidFill>
                <a:highlight>
                  <a:srgbClr val="FFFFFF"/>
                </a:highlight>
              </a:rPr>
            </a:br>
            <a:br>
              <a:rPr lang="vi" sz="2000" dirty="0">
                <a:solidFill>
                  <a:schemeClr val="dk1"/>
                </a:solidFill>
                <a:highlight>
                  <a:srgbClr val="FFFFFF"/>
                </a:highlight>
              </a:rPr>
            </a:br>
            <a:br>
              <a:rPr lang="vi" sz="2000" dirty="0">
                <a:solidFill>
                  <a:schemeClr val="dk1"/>
                </a:solidFill>
                <a:highlight>
                  <a:srgbClr val="FFFFFF"/>
                </a:highlight>
              </a:rPr>
            </a:br>
            <a:br>
              <a:rPr lang="vi" sz="2000" dirty="0">
                <a:solidFill>
                  <a:schemeClr val="dk1"/>
                </a:solidFill>
                <a:highlight>
                  <a:srgbClr val="FFFFFF"/>
                </a:highlight>
              </a:rPr>
            </a:br>
            <a:br>
              <a:rPr lang="vi" sz="2000" dirty="0">
                <a:solidFill>
                  <a:schemeClr val="dk1"/>
                </a:solidFill>
                <a:highlight>
                  <a:srgbClr val="FFFFFF"/>
                </a:highlight>
              </a:rPr>
            </a:br>
            <a:br>
              <a:rPr lang="vi" sz="2000" dirty="0">
                <a:solidFill>
                  <a:schemeClr val="dk1"/>
                </a:solidFill>
                <a:highlight>
                  <a:srgbClr val="FFFFFF"/>
                </a:highlight>
              </a:rPr>
            </a:br>
            <a:endParaRPr lang="vi" sz="2000" dirty="0">
              <a:solidFill>
                <a:schemeClr val="dk1"/>
              </a:solidFill>
              <a:highlight>
                <a:srgbClr val="FFFFFF"/>
              </a:highlight>
            </a:endParaRPr>
          </a:p>
        </p:txBody>
      </p:sp>
      <p:sp>
        <p:nvSpPr>
          <p:cNvPr id="476" name="Google Shape;476;p23"/>
          <p:cNvSpPr/>
          <p:nvPr/>
        </p:nvSpPr>
        <p:spPr>
          <a:xfrm>
            <a:off x="-86360" y="-152400"/>
            <a:ext cx="9144000" cy="0"/>
          </a:xfrm>
          <a:prstGeom prst="rect">
            <a:avLst/>
          </a:prstGeom>
          <a:solidFill>
            <a:srgbClr val="FFFFFF"/>
          </a:solidFill>
          <a:ln>
            <a:noFill/>
          </a:ln>
        </p:spPr>
        <p:txBody>
          <a:bodyPr spcFirstLastPara="1" wrap="square" lIns="91425" tIns="45700" rIns="91425" bIns="45700" anchor="ctr" anchorCtr="0">
            <a:spAutoFit/>
          </a:bodyPr>
          <a:lstStyle/>
          <a:p>
            <a:pPr marL="0" marR="0" lvl="0" indent="0" algn="l" rtl="0">
              <a:lnSpc>
                <a:spcPct val="100000"/>
              </a:lnSpc>
              <a:spcBef>
                <a:spcPts val="0"/>
              </a:spcBef>
              <a:spcAft>
                <a:spcPts val="0"/>
              </a:spcAft>
              <a:buClr>
                <a:srgbClr val="1155CC"/>
              </a:buClr>
              <a:buSzPts val="900"/>
              <a:buFont typeface="Arial"/>
              <a:buNone/>
            </a:pPr>
            <a:r>
              <a:rPr lang="vi" sz="900" b="0" i="0" u="sng" strike="noStrike" cap="none" baseline="0">
                <a:solidFill>
                  <a:srgbClr val="1155CC"/>
                </a:solidFill>
                <a:latin typeface="Arial"/>
                <a:ea typeface="Arial"/>
                <a:cs typeface="Arial"/>
                <a:sym typeface="Arial"/>
                <a:hlinkClick r:id="rId3">
                  <a:extLst>
                    <a:ext uri="{A12FA001-AC4F-418D-AE19-62706E023703}">
                      <ahyp:hlinkClr xmlns:ahyp="http://schemas.microsoft.com/office/drawing/2018/hyperlinkcolor" val="tx"/>
                    </a:ext>
                  </a:extLst>
                </a:hlinkClick>
              </a:rPr>
              <a:t>http://www</a:t>
            </a:r>
            <a:r>
              <a:rPr lang="vi" sz="900" b="0" i="0" u="none" strike="noStrike" cap="none" baseline="0">
                <a:solidFill>
                  <a:srgbClr val="222222"/>
                </a:solidFill>
                <a:latin typeface="Arial"/>
                <a:ea typeface="Arial"/>
                <a:cs typeface="Arial"/>
                <a:sym typeface="Arial"/>
              </a:rPr>
              <a:t>.</a:t>
            </a:r>
            <a:r>
              <a:rPr lang="vi" sz="900" b="1" i="0" u="none" strike="noStrike" cap="none" baseline="0">
                <a:solidFill>
                  <a:srgbClr val="222222"/>
                </a:solidFill>
                <a:latin typeface="Arial"/>
                <a:ea typeface="Arial"/>
                <a:cs typeface="Arial"/>
                <a:sym typeface="Arial"/>
              </a:rPr>
              <a:t>districtelections</a:t>
            </a:r>
            <a:r>
              <a:rPr lang="vi" sz="900" b="0" i="0" u="none" strike="noStrike" cap="none" baseline="0">
                <a:solidFill>
                  <a:srgbClr val="222222"/>
                </a:solidFill>
                <a:latin typeface="Arial"/>
                <a:ea typeface="Arial"/>
                <a:cs typeface="Arial"/>
                <a:sym typeface="Arial"/>
              </a:rPr>
              <a:t>.</a:t>
            </a:r>
            <a:r>
              <a:rPr lang="vi" sz="900" b="0" i="0" u="sng" strike="noStrike" cap="none" baseline="0">
                <a:solidFill>
                  <a:srgbClr val="1155CC"/>
                </a:solidFill>
                <a:latin typeface="Arial"/>
                <a:ea typeface="Arial"/>
                <a:cs typeface="Arial"/>
                <a:sym typeface="Arial"/>
                <a:hlinkClick r:id="rId4">
                  <a:extLst>
                    <a:ext uri="{A12FA001-AC4F-418D-AE19-62706E023703}">
                      <ahyp:hlinkClr xmlns:ahyp="http://schemas.microsoft.com/office/drawing/2018/hyperlinkcolor" val="tx"/>
                    </a:ext>
                  </a:extLst>
                </a:hlinkClick>
              </a:rPr>
              <a:t>ci.antioch.ca.us/</a:t>
            </a:r>
            <a:r>
              <a:rPr lang="vi" sz="600" b="0" i="0" u="none" strike="noStrike" cap="none" baseline="0">
                <a:solidFill>
                  <a:schemeClr val="lt1"/>
                </a:solidFill>
                <a:latin typeface="Arial"/>
                <a:ea typeface="Arial"/>
                <a:cs typeface="Arial"/>
                <a:sym typeface="Arial"/>
              </a:rPr>
              <a:t> </a:t>
            </a:r>
            <a:endParaRPr sz="1800" b="0" i="0" u="none" strike="noStrike" cap="none" dirty="0">
              <a:solidFill>
                <a:schemeClr val="lt1"/>
              </a:solidFill>
              <a:latin typeface="Arial"/>
              <a:ea typeface="Arial"/>
              <a:cs typeface="Arial"/>
              <a:sym typeface="Arial"/>
            </a:endParaRPr>
          </a:p>
        </p:txBody>
      </p:sp>
      <p:graphicFrame>
        <p:nvGraphicFramePr>
          <p:cNvPr id="7" name="Table 4">
            <a:extLst>
              <a:ext uri="{FF2B5EF4-FFF2-40B4-BE49-F238E27FC236}">
                <a16:creationId xmlns:a16="http://schemas.microsoft.com/office/drawing/2014/main" id="{6996C0F3-E01E-4566-9155-5FD5F778E2B7}"/>
              </a:ext>
            </a:extLst>
          </p:cNvPr>
          <p:cNvGraphicFramePr>
            <a:graphicFrameLocks noGrp="1"/>
          </p:cNvGraphicFramePr>
          <p:nvPr>
            <p:extLst>
              <p:ext uri="{D42A27DB-BD31-4B8C-83A1-F6EECF244321}">
                <p14:modId xmlns:p14="http://schemas.microsoft.com/office/powerpoint/2010/main" val="1123829585"/>
              </p:ext>
            </p:extLst>
          </p:nvPr>
        </p:nvGraphicFramePr>
        <p:xfrm>
          <a:off x="344466" y="2912543"/>
          <a:ext cx="8229599" cy="3925548"/>
        </p:xfrm>
        <a:graphic>
          <a:graphicData uri="http://schemas.openxmlformats.org/drawingml/2006/table">
            <a:tbl>
              <a:tblPr firstRow="1" bandRow="1">
                <a:tableStyleId>{5C22544A-7EE6-4342-B048-85BDC9FD1C3A}</a:tableStyleId>
              </a:tblPr>
              <a:tblGrid>
                <a:gridCol w="1397202">
                  <a:extLst>
                    <a:ext uri="{9D8B030D-6E8A-4147-A177-3AD203B41FA5}">
                      <a16:colId xmlns:a16="http://schemas.microsoft.com/office/drawing/2014/main" val="1061355178"/>
                    </a:ext>
                  </a:extLst>
                </a:gridCol>
                <a:gridCol w="6832397">
                  <a:extLst>
                    <a:ext uri="{9D8B030D-6E8A-4147-A177-3AD203B41FA5}">
                      <a16:colId xmlns:a16="http://schemas.microsoft.com/office/drawing/2014/main" val="3538939041"/>
                    </a:ext>
                  </a:extLst>
                </a:gridCol>
              </a:tblGrid>
              <a:tr h="368341">
                <a:tc>
                  <a:txBody>
                    <a:bodyPr/>
                    <a:lstStyle/>
                    <a:p>
                      <a:pPr algn="l" rtl="0"/>
                      <a:r>
                        <a:rPr lang="vi" b="1" i="0" u="none" baseline="0"/>
                        <a:t>Hình thức</a:t>
                      </a:r>
                    </a:p>
                  </a:txBody>
                  <a:tcPr/>
                </a:tc>
                <a:tc>
                  <a:txBody>
                    <a:bodyPr/>
                    <a:lstStyle/>
                    <a:p>
                      <a:pPr algn="l" rtl="0"/>
                      <a:r>
                        <a:rPr lang="vi" b="1" i="0" u="none" baseline="0" dirty="0"/>
                        <a:t>Chi Tiết </a:t>
                      </a:r>
                    </a:p>
                  </a:txBody>
                  <a:tcPr/>
                </a:tc>
                <a:extLst>
                  <a:ext uri="{0D108BD9-81ED-4DB2-BD59-A6C34878D82A}">
                    <a16:rowId xmlns:a16="http://schemas.microsoft.com/office/drawing/2014/main" val="2818339720"/>
                  </a:ext>
                </a:extLst>
              </a:tr>
              <a:tr h="868469">
                <a:tc>
                  <a:txBody>
                    <a:bodyPr/>
                    <a:lstStyle/>
                    <a:p>
                      <a:pPr algn="l" rtl="0"/>
                      <a:r>
                        <a:rPr lang="vi" sz="1600" b="1" i="0" u="none" baseline="0"/>
                        <a:t>Vẽ</a:t>
                      </a:r>
                    </a:p>
                  </a:txBody>
                  <a:tcPr/>
                </a:tc>
                <a:tc>
                  <a:txBody>
                    <a:bodyPr/>
                    <a:lstStyle/>
                    <a:p>
                      <a:pPr marL="285750" indent="-285750" algn="l" rtl="0">
                        <a:buFont typeface="Arial" panose="020B0604020202020204" pitchFamily="34" charset="0"/>
                        <a:buChar char="•"/>
                      </a:pPr>
                      <a:r>
                        <a:rPr lang="vi" sz="1600" b="0" i="0" u="none" baseline="0" dirty="0"/>
                        <a:t>Gửi một bản vẽ về Cộng Đồng Có Cùng Mối Quan</a:t>
                      </a:r>
                      <a:r>
                        <a:rPr lang="es-US" sz="1600" b="0" i="0" u="none" baseline="0" dirty="0"/>
                        <a:t> </a:t>
                      </a:r>
                      <a:r>
                        <a:rPr lang="vi" sz="1600" b="0" i="0" u="none" baseline="0" dirty="0"/>
                        <a:t>Tâm </a:t>
                      </a:r>
                      <a:endParaRPr lang="es-US" sz="1600" b="0" i="0" u="none" baseline="0" dirty="0"/>
                    </a:p>
                    <a:p>
                      <a:pPr marL="2003425" indent="0" algn="l" rtl="0">
                        <a:buFont typeface="Arial" panose="020B0604020202020204" pitchFamily="34" charset="0"/>
                        <a:buNone/>
                      </a:pPr>
                      <a:r>
                        <a:rPr lang="vi" sz="1600" b="0" i="0" u="none" baseline="0" dirty="0"/>
                        <a:t>(thông qua trang web của chúng tôi)</a:t>
                      </a:r>
                    </a:p>
                    <a:p>
                      <a:pPr marL="285750" indent="-285750" algn="l" rtl="0">
                        <a:buFont typeface="Arial" panose="020B0604020202020204" pitchFamily="34" charset="0"/>
                        <a:buChar char="•"/>
                      </a:pPr>
                      <a:r>
                        <a:rPr lang="vi" sz="1600" b="0" i="0" u="none" baseline="0" dirty="0"/>
                        <a:t>Tạo bản đồ của quận để Ban Giám Sát xem xét </a:t>
                      </a:r>
                      <a:br>
                        <a:rPr lang="vi" sz="1600" dirty="0"/>
                      </a:br>
                      <a:r>
                        <a:rPr lang="vi" sz="1600" b="0" i="1" u="none" baseline="0" dirty="0"/>
                        <a:t>(chương trình có sẵn vào cuối Tháng Chín, 2021)</a:t>
                      </a:r>
                    </a:p>
                  </a:txBody>
                  <a:tcPr/>
                </a:tc>
                <a:extLst>
                  <a:ext uri="{0D108BD9-81ED-4DB2-BD59-A6C34878D82A}">
                    <a16:rowId xmlns:a16="http://schemas.microsoft.com/office/drawing/2014/main" val="2956187686"/>
                  </a:ext>
                </a:extLst>
              </a:tr>
              <a:tr h="448148">
                <a:tc>
                  <a:txBody>
                    <a:bodyPr/>
                    <a:lstStyle/>
                    <a:p>
                      <a:pPr algn="l" rtl="0"/>
                      <a:r>
                        <a:rPr lang="vi" sz="1600" b="1" i="0" u="none" baseline="0" dirty="0"/>
                        <a:t>Phát biểu </a:t>
                      </a:r>
                    </a:p>
                  </a:txBody>
                  <a:tcPr/>
                </a:tc>
                <a:tc>
                  <a:txBody>
                    <a:bodyPr/>
                    <a:lstStyle/>
                    <a:p>
                      <a:pPr algn="l" rtl="0"/>
                      <a:r>
                        <a:rPr lang="vi" sz="1600" b="0" i="0" u="none" baseline="0" dirty="0"/>
                        <a:t>Trong quá trình đóng góp ý kiến công khai tại bất kỳ </a:t>
                      </a:r>
                      <a:br>
                        <a:rPr lang="es-US" sz="1600" b="0" i="0" u="none" baseline="0" dirty="0"/>
                      </a:br>
                      <a:r>
                        <a:rPr lang="vi" sz="1600" b="0" i="0" u="none" baseline="0" dirty="0"/>
                        <a:t>Phiên Điều trần Tái Phân Chia Khu Vực nào (Slide 8)</a:t>
                      </a:r>
                    </a:p>
                  </a:txBody>
                  <a:tcPr/>
                </a:tc>
                <a:extLst>
                  <a:ext uri="{0D108BD9-81ED-4DB2-BD59-A6C34878D82A}">
                    <a16:rowId xmlns:a16="http://schemas.microsoft.com/office/drawing/2014/main" val="86334693"/>
                  </a:ext>
                </a:extLst>
              </a:tr>
              <a:tr h="448148">
                <a:tc>
                  <a:txBody>
                    <a:bodyPr/>
                    <a:lstStyle/>
                    <a:p>
                      <a:pPr algn="l" rtl="0"/>
                      <a:r>
                        <a:rPr lang="vi" sz="1600" b="1" i="0" u="none" baseline="0"/>
                        <a:t>Email</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vi" sz="1600" b="0" i="0" u="sng" baseline="0" dirty="0">
                          <a:solidFill>
                            <a:schemeClr val="dk1"/>
                          </a:solidFill>
                          <a:hlinkClick r:id="rId5">
                            <a:extLst>
                              <a:ext uri="{A12FA001-AC4F-418D-AE19-62706E023703}">
                                <ahyp:hlinkClr xmlns:ahyp="http://schemas.microsoft.com/office/drawing/2018/hyperlinkcolor" val="tx"/>
                              </a:ext>
                            </a:extLst>
                          </a:hlinkClick>
                        </a:rPr>
                        <a:t>redistricting@acgov.org</a:t>
                      </a:r>
                      <a:r>
                        <a:rPr lang="vi" sz="1600" b="0" i="0" u="none" baseline="0" dirty="0">
                          <a:solidFill>
                            <a:schemeClr val="dk1"/>
                          </a:solidFill>
                        </a:rPr>
                        <a:t> hoặc “</a:t>
                      </a:r>
                      <a:r>
                        <a:rPr lang="en-US" sz="1600" u="none" dirty="0">
                          <a:solidFill>
                            <a:schemeClr val="dk1"/>
                          </a:solidFill>
                        </a:rPr>
                        <a:t>Contact Us</a:t>
                      </a:r>
                      <a:r>
                        <a:rPr lang="vi" sz="1600" b="0" i="0" u="none" baseline="0" dirty="0">
                          <a:solidFill>
                            <a:schemeClr val="dk1"/>
                          </a:solidFill>
                        </a:rPr>
                        <a:t>” </a:t>
                      </a:r>
                      <a:br>
                        <a:rPr lang="es-US" sz="1600" b="0" i="0" u="none" baseline="0" dirty="0">
                          <a:solidFill>
                            <a:schemeClr val="dk1"/>
                          </a:solidFill>
                        </a:rPr>
                      </a:br>
                      <a:r>
                        <a:rPr lang="vi" sz="1600" b="0" i="0" u="none" baseline="0" dirty="0">
                          <a:solidFill>
                            <a:schemeClr val="dk1"/>
                          </a:solidFill>
                        </a:rPr>
                        <a:t>trên trang web của chúng tôi</a:t>
                      </a:r>
                    </a:p>
                  </a:txBody>
                  <a:tcPr/>
                </a:tc>
                <a:extLst>
                  <a:ext uri="{0D108BD9-81ED-4DB2-BD59-A6C34878D82A}">
                    <a16:rowId xmlns:a16="http://schemas.microsoft.com/office/drawing/2014/main" val="1158663237"/>
                  </a:ext>
                </a:extLst>
              </a:tr>
              <a:tr h="884019">
                <a:tc>
                  <a:txBody>
                    <a:bodyPr/>
                    <a:lstStyle/>
                    <a:p>
                      <a:pPr algn="l" rtl="0"/>
                      <a:r>
                        <a:rPr lang="vi" sz="1600" b="1" i="0" u="none" baseline="0"/>
                        <a:t>Thư Bưu Điện Hoa Kỳ </a:t>
                      </a:r>
                    </a:p>
                  </a:txBody>
                  <a:tcPr/>
                </a:tc>
                <a:tc>
                  <a:txBody>
                    <a:bodyPr/>
                    <a:lstStyle/>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vi" sz="1600" b="0" i="0" u="none" baseline="0" dirty="0">
                          <a:solidFill>
                            <a:schemeClr val="dk1"/>
                          </a:solidFill>
                        </a:rPr>
                        <a:t>Community Development Agency, Attn: Sandi Rivera </a:t>
                      </a:r>
                      <a:br>
                        <a:rPr lang="vi" sz="1600" dirty="0">
                          <a:solidFill>
                            <a:schemeClr val="dk1"/>
                          </a:solidFill>
                        </a:rPr>
                      </a:br>
                      <a:r>
                        <a:rPr lang="vi" sz="1600" b="0" i="0" u="none" baseline="0" dirty="0">
                          <a:solidFill>
                            <a:schemeClr val="dk1"/>
                          </a:solidFill>
                        </a:rPr>
                        <a:t>224 W. Winton Ave, Room 110</a:t>
                      </a:r>
                      <a:br>
                        <a:rPr lang="vi" sz="1600" dirty="0">
                          <a:solidFill>
                            <a:schemeClr val="dk1"/>
                          </a:solidFill>
                        </a:rPr>
                      </a:br>
                      <a:r>
                        <a:rPr lang="vi" sz="1600" b="0" i="0" u="none" baseline="0" dirty="0">
                          <a:solidFill>
                            <a:schemeClr val="dk1"/>
                          </a:solidFill>
                        </a:rPr>
                        <a:t>Hayward, CA 94544</a:t>
                      </a:r>
                    </a:p>
                  </a:txBody>
                  <a:tcPr/>
                </a:tc>
                <a:extLst>
                  <a:ext uri="{0D108BD9-81ED-4DB2-BD59-A6C34878D82A}">
                    <a16:rowId xmlns:a16="http://schemas.microsoft.com/office/drawing/2014/main" val="2006229766"/>
                  </a:ext>
                </a:extLst>
              </a:tr>
              <a:tr h="448148">
                <a:tc>
                  <a:txBody>
                    <a:bodyPr/>
                    <a:lstStyle/>
                    <a:p>
                      <a:pPr algn="l" rtl="0"/>
                      <a:r>
                        <a:rPr lang="vi" sz="1600" b="1" i="0" u="none" baseline="0" dirty="0"/>
                        <a:t>Điện thoại</a:t>
                      </a:r>
                    </a:p>
                  </a:txBody>
                  <a:tcPr/>
                </a:tc>
                <a:tc>
                  <a:txBody>
                    <a:bodyPr/>
                    <a:lstStyle/>
                    <a:p>
                      <a:pPr algn="l" rtl="0"/>
                      <a:r>
                        <a:rPr lang="vi" sz="1600" b="0" i="0" u="none" baseline="0" dirty="0">
                          <a:solidFill>
                            <a:schemeClr val="dk1"/>
                          </a:solidFill>
                        </a:rPr>
                        <a:t>(510) 670.5333</a:t>
                      </a:r>
                      <a:endParaRPr lang="vi" sz="1600" dirty="0"/>
                    </a:p>
                  </a:txBody>
                  <a:tcPr/>
                </a:tc>
                <a:extLst>
                  <a:ext uri="{0D108BD9-81ED-4DB2-BD59-A6C34878D82A}">
                    <a16:rowId xmlns:a16="http://schemas.microsoft.com/office/drawing/2014/main" val="1392227612"/>
                  </a:ext>
                </a:extLst>
              </a:tr>
            </a:tbl>
          </a:graphicData>
        </a:graphic>
      </p:graphicFrame>
      <p:pic>
        <p:nvPicPr>
          <p:cNvPr id="6" name="Picture 5" descr="Map&#10;&#10;Description automatically generated">
            <a:extLst>
              <a:ext uri="{FF2B5EF4-FFF2-40B4-BE49-F238E27FC236}">
                <a16:creationId xmlns:a16="http://schemas.microsoft.com/office/drawing/2014/main" id="{9428C6E1-05DD-479F-9EAF-8F3C3F03C186}"/>
              </a:ext>
            </a:extLst>
          </p:cNvPr>
          <p:cNvPicPr>
            <a:picLocks noChangeAspect="1"/>
          </p:cNvPicPr>
          <p:nvPr/>
        </p:nvPicPr>
        <p:blipFill rotWithShape="1">
          <a:blip r:embed="rId6" cstate="screen">
            <a:extLst>
              <a:ext uri="{28A0092B-C50C-407E-A947-70E740481C1C}">
                <a14:useLocalDpi xmlns:a14="http://schemas.microsoft.com/office/drawing/2010/main"/>
              </a:ext>
            </a:extLst>
          </a:blip>
          <a:srcRect/>
          <a:stretch/>
        </p:blipFill>
        <p:spPr>
          <a:xfrm>
            <a:off x="6646958" y="5205224"/>
            <a:ext cx="2460786" cy="1627613"/>
          </a:xfrm>
          <a:prstGeom prst="rect">
            <a:avLst/>
          </a:prstGeom>
        </p:spPr>
      </p:pic>
      <p:sp>
        <p:nvSpPr>
          <p:cNvPr id="4" name="Arrow: Left-Up 3">
            <a:extLst>
              <a:ext uri="{FF2B5EF4-FFF2-40B4-BE49-F238E27FC236}">
                <a16:creationId xmlns:a16="http://schemas.microsoft.com/office/drawing/2014/main" id="{5ED4E042-2B0E-4DCA-97AD-2EB6C4E491A9}"/>
              </a:ext>
            </a:extLst>
          </p:cNvPr>
          <p:cNvSpPr/>
          <p:nvPr/>
        </p:nvSpPr>
        <p:spPr>
          <a:xfrm rot="16200000">
            <a:off x="6220183" y="4485208"/>
            <a:ext cx="2448717" cy="593086"/>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Text Placeholder 2">
            <a:extLst>
              <a:ext uri="{FF2B5EF4-FFF2-40B4-BE49-F238E27FC236}">
                <a16:creationId xmlns:a16="http://schemas.microsoft.com/office/drawing/2014/main" id="{38F4295D-866D-4081-B272-3DABA7E535D9}"/>
              </a:ext>
            </a:extLst>
          </p:cNvPr>
          <p:cNvSpPr>
            <a:spLocks noGrp="1"/>
          </p:cNvSpPr>
          <p:nvPr>
            <p:ph type="body" idx="1"/>
          </p:nvPr>
        </p:nvSpPr>
        <p:spPr/>
        <p:txBody>
          <a:bodyPr>
            <a:normAutofit/>
          </a:bodyPr>
          <a:lstStyle/>
          <a:p>
            <a:pPr marL="120015" indent="0" algn="l" rtl="0">
              <a:buNone/>
            </a:pPr>
            <a:endParaRPr lang="vi" sz="2800" b="1" dirty="0">
              <a:solidFill>
                <a:srgbClr val="000000"/>
              </a:solidFill>
            </a:endParaRPr>
          </a:p>
          <a:p>
            <a:pPr marL="120015" indent="0" algn="l" rtl="0">
              <a:buNone/>
            </a:pPr>
            <a:endParaRPr lang="vi" sz="2800" b="1" dirty="0">
              <a:solidFill>
                <a:srgbClr val="000000"/>
              </a:solidFill>
            </a:endParaRPr>
          </a:p>
          <a:p>
            <a:pPr marL="120015" indent="0" algn="l" rtl="0">
              <a:buNone/>
            </a:pPr>
            <a:endParaRPr lang="vi" sz="2800" b="1" dirty="0">
              <a:solidFill>
                <a:srgbClr val="000000"/>
              </a:solidFill>
            </a:endParaRPr>
          </a:p>
          <a:p>
            <a:pPr marL="120015" indent="0" algn="ctr" rtl="0">
              <a:buNone/>
            </a:pPr>
            <a:r>
              <a:rPr lang="vi" sz="7200" b="1" i="0" u="none" baseline="0" dirty="0">
                <a:solidFill>
                  <a:srgbClr val="000000"/>
                </a:solidFill>
              </a:rPr>
              <a:t>CÁM ƠN QUÝ VỊ </a:t>
            </a:r>
          </a:p>
          <a:p>
            <a:pPr marL="120015" indent="0" algn="ctr" rtl="0">
              <a:buNone/>
            </a:pPr>
            <a:r>
              <a:rPr lang="vi" sz="7200" b="1" i="0" u="none" baseline="0" dirty="0">
                <a:solidFill>
                  <a:srgbClr val="000000"/>
                </a:solidFill>
              </a:rPr>
              <a:t>ĐÃ THAM GIA!</a:t>
            </a:r>
          </a:p>
          <a:p>
            <a:endParaRPr lang="vi" dirty="0"/>
          </a:p>
        </p:txBody>
      </p:sp>
      <p:pic>
        <p:nvPicPr>
          <p:cNvPr id="5" name="Picture 4" descr="A picture containing grass, outdoor, sky, field&#10;&#10;Description automatically generated">
            <a:extLst>
              <a:ext uri="{FF2B5EF4-FFF2-40B4-BE49-F238E27FC236}">
                <a16:creationId xmlns:a16="http://schemas.microsoft.com/office/drawing/2014/main" id="{5357396D-2181-422B-99D2-8F6B75F3561D}"/>
              </a:ext>
            </a:extLst>
          </p:cNvPr>
          <p:cNvPicPr>
            <a:picLocks noChangeAspect="1"/>
          </p:cNvPicPr>
          <p:nvPr/>
        </p:nvPicPr>
        <p:blipFill rotWithShape="1">
          <a:blip r:embed="rId2" cstate="screen">
            <a:alphaModFix amt="20000"/>
            <a:extLst>
              <a:ext uri="{28A0092B-C50C-407E-A947-70E740481C1C}">
                <a14:useLocalDpi xmlns:a14="http://schemas.microsoft.com/office/drawing/2010/main"/>
              </a:ext>
            </a:extLst>
          </a:blip>
          <a:srcRect/>
          <a:stretch/>
        </p:blipFill>
        <p:spPr>
          <a:xfrm>
            <a:off x="0" y="0"/>
            <a:ext cx="9144001" cy="7315201"/>
          </a:xfrm>
          <a:prstGeom prst="rect">
            <a:avLst/>
          </a:prstGeom>
        </p:spPr>
      </p:pic>
      <p:pic>
        <p:nvPicPr>
          <p:cNvPr id="6" name="Picture 5" descr="Logo&#10;&#10;Description automatically generated">
            <a:extLst>
              <a:ext uri="{FF2B5EF4-FFF2-40B4-BE49-F238E27FC236}">
                <a16:creationId xmlns:a16="http://schemas.microsoft.com/office/drawing/2014/main" id="{FA7363E3-114C-4910-98BB-D7544B95E56E}"/>
              </a:ext>
            </a:extLst>
          </p:cNvPr>
          <p:cNvPicPr>
            <a:picLocks noChangeAspect="1"/>
          </p:cNvPicPr>
          <p:nvPr/>
        </p:nvPicPr>
        <p:blipFill>
          <a:blip r:embed="rId3"/>
          <a:stretch>
            <a:fillRect/>
          </a:stretch>
        </p:blipFill>
        <p:spPr>
          <a:xfrm>
            <a:off x="189376" y="1081078"/>
            <a:ext cx="8765248" cy="1645304"/>
          </a:xfrm>
          <a:prstGeom prst="rect">
            <a:avLst/>
          </a:prstGeom>
        </p:spPr>
      </p:pic>
      <p:sp>
        <p:nvSpPr>
          <p:cNvPr id="2" name="Rectangle 1">
            <a:extLst>
              <a:ext uri="{FF2B5EF4-FFF2-40B4-BE49-F238E27FC236}">
                <a16:creationId xmlns:a16="http://schemas.microsoft.com/office/drawing/2014/main" id="{0437330A-0634-4022-A63F-ABA830DD148F}"/>
              </a:ext>
            </a:extLst>
          </p:cNvPr>
          <p:cNvSpPr/>
          <p:nvPr/>
        </p:nvSpPr>
        <p:spPr>
          <a:xfrm>
            <a:off x="1780210" y="6356350"/>
            <a:ext cx="5583580" cy="523220"/>
          </a:xfrm>
          <a:prstGeom prst="rect">
            <a:avLst/>
          </a:prstGeom>
        </p:spPr>
        <p:txBody>
          <a:bodyPr wrap="none">
            <a:spAutoFit/>
          </a:bodyPr>
          <a:lstStyle/>
          <a:p>
            <a:pPr algn="l" rtl="0"/>
            <a:r>
              <a:rPr lang="vi" sz="2800" b="0" i="0" u="none" baseline="0">
                <a:solidFill>
                  <a:schemeClr val="accent1"/>
                </a:solidFill>
                <a:hlinkClick r:id="rId4">
                  <a:extLst>
                    <a:ext uri="{A12FA001-AC4F-418D-AE19-62706E023703}">
                      <ahyp:hlinkClr xmlns:ahyp="http://schemas.microsoft.com/office/drawing/2018/hyperlinkcolor" val="tx"/>
                    </a:ext>
                  </a:extLst>
                </a:hlinkClick>
              </a:rPr>
              <a:t>https://redistricting2021.acgov.org</a:t>
            </a:r>
            <a:endParaRPr lang="vi" sz="2800" dirty="0">
              <a:solidFill>
                <a:schemeClr val="accent1"/>
              </a:solidFill>
            </a:endParaRPr>
          </a:p>
        </p:txBody>
      </p:sp>
    </p:spTree>
    <p:extLst>
      <p:ext uri="{BB962C8B-B14F-4D97-AF65-F5344CB8AC3E}">
        <p14:creationId xmlns:p14="http://schemas.microsoft.com/office/powerpoint/2010/main" val="4155132754"/>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05"/>
        <p:cNvGrpSpPr/>
        <p:nvPr/>
      </p:nvGrpSpPr>
      <p:grpSpPr>
        <a:xfrm>
          <a:off x="0" y="0"/>
          <a:ext cx="0" cy="0"/>
          <a:chOff x="0" y="0"/>
          <a:chExt cx="0" cy="0"/>
        </a:xfrm>
      </p:grpSpPr>
      <p:sp>
        <p:nvSpPr>
          <p:cNvPr id="106" name="Google Shape;106;ge3faf1f074_0_6"/>
          <p:cNvSpPr txBox="1">
            <a:spLocks noGrp="1"/>
          </p:cNvSpPr>
          <p:nvPr>
            <p:ph type="body" idx="1"/>
          </p:nvPr>
        </p:nvSpPr>
        <p:spPr>
          <a:xfrm>
            <a:off x="-246579" y="2907247"/>
            <a:ext cx="4038600" cy="2129400"/>
          </a:xfrm>
          <a:prstGeom prst="rect">
            <a:avLst/>
          </a:prstGeom>
          <a:noFill/>
          <a:ln>
            <a:noFill/>
          </a:ln>
        </p:spPr>
        <p:txBody>
          <a:bodyPr spcFirstLastPara="1" wrap="square" lIns="91425" tIns="45700" rIns="91425" bIns="45700" anchor="ctr" anchorCtr="0">
            <a:normAutofit/>
          </a:bodyPr>
          <a:lstStyle/>
          <a:p>
            <a:pPr marL="0" lvl="0" indent="0" algn="ctr" rtl="0">
              <a:lnSpc>
                <a:spcPct val="100000"/>
              </a:lnSpc>
              <a:spcBef>
                <a:spcPts val="520"/>
              </a:spcBef>
              <a:spcAft>
                <a:spcPts val="0"/>
              </a:spcAft>
              <a:buSzPts val="2470"/>
              <a:buNone/>
            </a:pPr>
            <a:r>
              <a:rPr lang="vi" sz="4000" b="1" i="1" u="none" baseline="0">
                <a:solidFill>
                  <a:schemeClr val="dk1"/>
                </a:solidFill>
              </a:rPr>
              <a:t>Tóm Tắt</a:t>
            </a:r>
            <a:br>
              <a:rPr lang="vi" sz="4000" b="1" i="1">
                <a:solidFill>
                  <a:schemeClr val="dk1"/>
                </a:solidFill>
              </a:rPr>
            </a:br>
            <a:r>
              <a:rPr lang="vi" sz="4000" b="1" i="1" u="none" baseline="0">
                <a:solidFill>
                  <a:schemeClr val="dk1"/>
                </a:solidFill>
              </a:rPr>
              <a:t>Thuyết Trình</a:t>
            </a:r>
            <a:endParaRPr sz="4000" b="1" i="1" dirty="0">
              <a:solidFill>
                <a:schemeClr val="dk1"/>
              </a:solidFill>
            </a:endParaRPr>
          </a:p>
        </p:txBody>
      </p:sp>
      <p:sp>
        <p:nvSpPr>
          <p:cNvPr id="107" name="Google Shape;107;ge3faf1f074_0_6"/>
          <p:cNvSpPr txBox="1">
            <a:spLocks noGrp="1"/>
          </p:cNvSpPr>
          <p:nvPr>
            <p:ph type="body" idx="2"/>
          </p:nvPr>
        </p:nvSpPr>
        <p:spPr>
          <a:xfrm>
            <a:off x="3400747" y="2571079"/>
            <a:ext cx="6010382" cy="3785271"/>
          </a:xfrm>
          <a:prstGeom prst="rect">
            <a:avLst/>
          </a:prstGeom>
          <a:noFill/>
          <a:ln>
            <a:noFill/>
          </a:ln>
        </p:spPr>
        <p:txBody>
          <a:bodyPr spcFirstLastPara="1" wrap="square" lIns="91425" tIns="45700" rIns="91425" bIns="45700" anchor="t" anchorCtr="0">
            <a:normAutofit lnSpcReduction="10000"/>
          </a:bodyPr>
          <a:lstStyle/>
          <a:p>
            <a:pPr marL="560705" lvl="0" indent="-457200" algn="l" rtl="0">
              <a:lnSpc>
                <a:spcPct val="100000"/>
              </a:lnSpc>
              <a:spcBef>
                <a:spcPts val="520"/>
              </a:spcBef>
              <a:spcAft>
                <a:spcPts val="0"/>
              </a:spcAft>
              <a:buSzPts val="1970"/>
              <a:buFont typeface="Wingdings" panose="05000000000000000000" pitchFamily="2" charset="2"/>
              <a:buChar char="Ø"/>
            </a:pPr>
            <a:r>
              <a:rPr lang="vi" sz="3600" b="0" i="0" u="none" baseline="0">
                <a:solidFill>
                  <a:schemeClr val="dk1"/>
                </a:solidFill>
              </a:rPr>
              <a:t>Bối cảnh</a:t>
            </a:r>
            <a:endParaRPr sz="3600" dirty="0">
              <a:solidFill>
                <a:schemeClr val="dk1"/>
              </a:solidFill>
            </a:endParaRPr>
          </a:p>
          <a:p>
            <a:pPr marL="560705" lvl="0" indent="-457200" algn="l" rtl="0">
              <a:lnSpc>
                <a:spcPct val="100000"/>
              </a:lnSpc>
              <a:spcBef>
                <a:spcPts val="0"/>
              </a:spcBef>
              <a:spcAft>
                <a:spcPts val="0"/>
              </a:spcAft>
              <a:buSzPts val="1970"/>
              <a:buFont typeface="Wingdings" panose="05000000000000000000" pitchFamily="2" charset="2"/>
              <a:buChar char="Ø"/>
            </a:pPr>
            <a:r>
              <a:rPr lang="vi" sz="3600" b="0" i="0" u="none" baseline="0">
                <a:solidFill>
                  <a:schemeClr val="dk1"/>
                </a:solidFill>
              </a:rPr>
              <a:t>Tái Phân Chia Khu Vực là gì?</a:t>
            </a:r>
            <a:endParaRPr sz="3600" dirty="0">
              <a:solidFill>
                <a:schemeClr val="dk1"/>
              </a:solidFill>
            </a:endParaRPr>
          </a:p>
          <a:p>
            <a:pPr marL="560705" lvl="0" indent="-457200" algn="l" rtl="0">
              <a:lnSpc>
                <a:spcPct val="100000"/>
              </a:lnSpc>
              <a:spcBef>
                <a:spcPts val="0"/>
              </a:spcBef>
              <a:spcAft>
                <a:spcPts val="0"/>
              </a:spcAft>
              <a:buSzPts val="1970"/>
              <a:buFont typeface="Wingdings" panose="05000000000000000000" pitchFamily="2" charset="2"/>
              <a:buChar char="Ø"/>
            </a:pPr>
            <a:r>
              <a:rPr lang="vi" sz="3600" b="0" i="0" u="none" baseline="0">
                <a:solidFill>
                  <a:schemeClr val="dk1"/>
                </a:solidFill>
              </a:rPr>
              <a:t>Tiêu chí để Tái Phân Chia Khu Vực</a:t>
            </a:r>
            <a:endParaRPr sz="3600" dirty="0">
              <a:solidFill>
                <a:schemeClr val="dk1"/>
              </a:solidFill>
            </a:endParaRPr>
          </a:p>
          <a:p>
            <a:pPr marL="560705" lvl="0" indent="-457200" algn="l" rtl="0">
              <a:lnSpc>
                <a:spcPct val="100000"/>
              </a:lnSpc>
              <a:spcBef>
                <a:spcPts val="0"/>
              </a:spcBef>
              <a:spcAft>
                <a:spcPts val="0"/>
              </a:spcAft>
              <a:buSzPts val="1970"/>
              <a:buFont typeface="Wingdings" panose="05000000000000000000" pitchFamily="2" charset="2"/>
              <a:buChar char="Ø"/>
            </a:pPr>
            <a:r>
              <a:rPr lang="vi" sz="3600" b="0" i="0" u="none" baseline="0">
                <a:solidFill>
                  <a:schemeClr val="dk1"/>
                </a:solidFill>
              </a:rPr>
              <a:t>Lịch trình</a:t>
            </a:r>
            <a:endParaRPr sz="3600" dirty="0">
              <a:solidFill>
                <a:schemeClr val="dk1"/>
              </a:solidFill>
            </a:endParaRPr>
          </a:p>
          <a:p>
            <a:pPr marL="560705" lvl="0" indent="-457200" algn="l" rtl="0">
              <a:lnSpc>
                <a:spcPct val="100000"/>
              </a:lnSpc>
              <a:spcBef>
                <a:spcPts val="0"/>
              </a:spcBef>
              <a:spcAft>
                <a:spcPts val="0"/>
              </a:spcAft>
              <a:buSzPts val="1970"/>
              <a:buFont typeface="Wingdings" panose="05000000000000000000" pitchFamily="2" charset="2"/>
              <a:buChar char="Ø"/>
            </a:pPr>
            <a:r>
              <a:rPr lang="vi" sz="3600" b="0" i="0" u="none" baseline="0">
                <a:solidFill>
                  <a:schemeClr val="dk1"/>
                </a:solidFill>
              </a:rPr>
              <a:t>Cách Thức Tham Gia</a:t>
            </a:r>
            <a:endParaRPr lang="vi" sz="3200" dirty="0">
              <a:solidFill>
                <a:schemeClr val="dk1"/>
              </a:solidFill>
            </a:endParaRPr>
          </a:p>
        </p:txBody>
      </p:sp>
      <p:sp>
        <p:nvSpPr>
          <p:cNvPr id="108" name="Google Shape;108;ge3faf1f074_0_6"/>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a:t>2</a:t>
            </a:fld>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12"/>
        <p:cNvGrpSpPr/>
        <p:nvPr/>
      </p:nvGrpSpPr>
      <p:grpSpPr>
        <a:xfrm>
          <a:off x="0" y="0"/>
          <a:ext cx="0" cy="0"/>
          <a:chOff x="0" y="0"/>
          <a:chExt cx="0" cy="0"/>
        </a:xfrm>
      </p:grpSpPr>
      <p:sp>
        <p:nvSpPr>
          <p:cNvPr id="113" name="Google Shape;113;p2"/>
          <p:cNvSpPr txBox="1">
            <a:spLocks noGrp="1"/>
          </p:cNvSpPr>
          <p:nvPr>
            <p:ph type="title"/>
          </p:nvPr>
        </p:nvSpPr>
        <p:spPr>
          <a:xfrm>
            <a:off x="457200" y="523456"/>
            <a:ext cx="8229600" cy="11430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vi" sz="3400" b="1" i="1" u="none" baseline="0" dirty="0">
                <a:solidFill>
                  <a:schemeClr val="dk1"/>
                </a:solidFill>
              </a:rPr>
              <a:t>Bối cảnh: </a:t>
            </a:r>
            <a:br>
              <a:rPr lang="vi" sz="3400" b="1" i="1" dirty="0">
                <a:solidFill>
                  <a:schemeClr val="dk1"/>
                </a:solidFill>
              </a:rPr>
            </a:br>
            <a:r>
              <a:rPr lang="vi" sz="2600" b="1" i="1" u="none" baseline="0" dirty="0">
                <a:solidFill>
                  <a:schemeClr val="dk1"/>
                </a:solidFill>
              </a:rPr>
              <a:t>Vai trò của Ban Giám Sát là gì? </a:t>
            </a:r>
            <a:endParaRPr lang="vi" sz="2600" b="1" i="1" dirty="0"/>
          </a:p>
        </p:txBody>
      </p:sp>
      <p:sp>
        <p:nvSpPr>
          <p:cNvPr id="114" name="Google Shape;114;p2"/>
          <p:cNvSpPr txBox="1">
            <a:spLocks noGrp="1"/>
          </p:cNvSpPr>
          <p:nvPr>
            <p:ph type="body" idx="1"/>
          </p:nvPr>
        </p:nvSpPr>
        <p:spPr>
          <a:xfrm>
            <a:off x="354106" y="1786803"/>
            <a:ext cx="8435788" cy="5398225"/>
          </a:xfrm>
          <a:prstGeom prst="rect">
            <a:avLst/>
          </a:prstGeom>
          <a:noFill/>
          <a:ln>
            <a:noFill/>
          </a:ln>
        </p:spPr>
        <p:txBody>
          <a:bodyPr spcFirstLastPara="1" wrap="square" lIns="91425" tIns="45700" rIns="91425" bIns="45700" anchor="t" anchorCtr="0">
            <a:normAutofit fontScale="70000" lnSpcReduction="20000"/>
          </a:bodyPr>
          <a:lstStyle/>
          <a:p>
            <a:pPr marL="475283" lvl="0" indent="-457200" algn="l" rtl="0">
              <a:lnSpc>
                <a:spcPct val="100000"/>
              </a:lnSpc>
              <a:spcBef>
                <a:spcPts val="0"/>
              </a:spcBef>
              <a:spcAft>
                <a:spcPts val="0"/>
              </a:spcAft>
              <a:buSzPts val="2000"/>
              <a:buFont typeface="Arial" panose="020B0604020202020204" pitchFamily="34" charset="0"/>
              <a:buChar char="•"/>
            </a:pPr>
            <a:r>
              <a:rPr lang="vi" sz="2800" b="0" i="0" u="none" baseline="0" dirty="0">
                <a:solidFill>
                  <a:schemeClr val="dk1"/>
                </a:solidFill>
              </a:rPr>
              <a:t>Quận Alameda có </a:t>
            </a:r>
            <a:r>
              <a:rPr lang="vi" sz="2800" b="1" i="0" u="none" baseline="0" dirty="0">
                <a:solidFill>
                  <a:schemeClr val="dk1"/>
                </a:solidFill>
              </a:rPr>
              <a:t>5</a:t>
            </a:r>
            <a:r>
              <a:rPr lang="vi" sz="2800" b="0" i="0" u="none" baseline="0" dirty="0">
                <a:solidFill>
                  <a:schemeClr val="dk1"/>
                </a:solidFill>
              </a:rPr>
              <a:t> quận thuộc Ban Giám Sát</a:t>
            </a:r>
          </a:p>
          <a:p>
            <a:pPr marL="475283" lvl="0" indent="-457200" algn="l" rtl="0">
              <a:lnSpc>
                <a:spcPct val="100000"/>
              </a:lnSpc>
              <a:spcBef>
                <a:spcPts val="0"/>
              </a:spcBef>
              <a:spcAft>
                <a:spcPts val="0"/>
              </a:spcAft>
              <a:buSzPts val="2000"/>
              <a:buFont typeface="Arial" panose="020B0604020202020204" pitchFamily="34" charset="0"/>
              <a:buChar char="•"/>
            </a:pPr>
            <a:endParaRPr sz="2800" dirty="0">
              <a:solidFill>
                <a:schemeClr val="dk1"/>
              </a:solidFill>
            </a:endParaRPr>
          </a:p>
          <a:p>
            <a:pPr marL="475283" indent="-457200" algn="l" rtl="0">
              <a:spcBef>
                <a:spcPts val="0"/>
              </a:spcBef>
              <a:buSzPts val="2000"/>
              <a:buFont typeface="Arial" panose="020B0604020202020204" pitchFamily="34" charset="0"/>
              <a:buChar char="•"/>
            </a:pPr>
            <a:r>
              <a:rPr lang="vi" sz="2800" b="0" i="0" u="none" baseline="0" dirty="0">
                <a:solidFill>
                  <a:schemeClr val="dk1"/>
                </a:solidFill>
              </a:rPr>
              <a:t>Cử tri ở mỗi quận bầu Giám Sát Viên Quận cho quận của họ  </a:t>
            </a:r>
            <a:br>
              <a:rPr lang="vi" sz="2800" dirty="0">
                <a:solidFill>
                  <a:schemeClr val="dk1"/>
                </a:solidFill>
              </a:rPr>
            </a:br>
            <a:endParaRPr lang="vi" sz="2800"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r>
              <a:rPr lang="vi" sz="2800" b="0" i="0" u="none" baseline="0" dirty="0">
                <a:solidFill>
                  <a:schemeClr val="dk1"/>
                </a:solidFill>
              </a:rPr>
              <a:t>Các thành viên của Ban Giám Sát Quận phải sống trong quận của họ để hội đủ điều kiện đại diện cho quận đó</a:t>
            </a:r>
          </a:p>
          <a:p>
            <a:pPr marL="18083" lvl="0" indent="0" algn="l" rtl="0">
              <a:lnSpc>
                <a:spcPct val="100000"/>
              </a:lnSpc>
              <a:spcBef>
                <a:spcPts val="0"/>
              </a:spcBef>
              <a:spcAft>
                <a:spcPts val="0"/>
              </a:spcAft>
              <a:buSzPts val="2000"/>
              <a:buNone/>
            </a:pPr>
            <a:endParaRPr lang="vi" sz="2800" dirty="0">
              <a:solidFill>
                <a:schemeClr val="dk1"/>
              </a:solidFill>
            </a:endParaRPr>
          </a:p>
          <a:p>
            <a:pPr marL="475283" lvl="0" indent="-457200" algn="l" rtl="0">
              <a:spcBef>
                <a:spcPts val="0"/>
              </a:spcBef>
              <a:buSzPts val="2000"/>
              <a:buFont typeface="Arial" panose="020B0604020202020204" pitchFamily="34" charset="0"/>
              <a:buChar char="•"/>
            </a:pPr>
            <a:r>
              <a:rPr lang="vi" sz="2800" b="0" i="0" u="none" baseline="0" dirty="0">
                <a:solidFill>
                  <a:schemeClr val="dk1"/>
                </a:solidFill>
              </a:rPr>
              <a:t>Như đã viết trong Hiến Chương của Quận Alameda, các Giám Sát Viên chịu trách nhiệm thông qua ngân sách </a:t>
            </a:r>
            <a:r>
              <a:rPr lang="vi" sz="2800" b="0" i="1" u="none" baseline="0" dirty="0">
                <a:solidFill>
                  <a:schemeClr val="dk1"/>
                </a:solidFill>
              </a:rPr>
              <a:t>(hiện tại là 3.1 tỷ đô-la)</a:t>
            </a:r>
            <a:r>
              <a:rPr lang="vi" sz="2800" b="0" i="0" u="none" baseline="0" dirty="0">
                <a:solidFill>
                  <a:schemeClr val="dk1"/>
                </a:solidFill>
              </a:rPr>
              <a:t> và giám sát 21 các phòng ban và cơ quan của Quận. </a:t>
            </a:r>
          </a:p>
          <a:p>
            <a:pPr marL="475283" lvl="0" indent="-457200" algn="l" rtl="0">
              <a:spcBef>
                <a:spcPts val="0"/>
              </a:spcBef>
              <a:buSzPts val="2000"/>
              <a:buFont typeface="Arial" panose="020B0604020202020204" pitchFamily="34" charset="0"/>
              <a:buChar char="•"/>
            </a:pPr>
            <a:endParaRPr lang="vi" sz="2800" dirty="0">
              <a:solidFill>
                <a:schemeClr val="dk1"/>
              </a:solidFill>
            </a:endParaRPr>
          </a:p>
          <a:p>
            <a:pPr marL="475283" indent="-457200" algn="l" rtl="0">
              <a:spcBef>
                <a:spcPts val="0"/>
              </a:spcBef>
              <a:buSzPts val="2000"/>
              <a:buFont typeface="Arial" panose="020B0604020202020204" pitchFamily="34" charset="0"/>
              <a:buChar char="•"/>
            </a:pPr>
            <a:r>
              <a:rPr lang="vi" sz="2800" b="0" i="0" u="none" baseline="0" dirty="0">
                <a:solidFill>
                  <a:schemeClr val="dk1"/>
                </a:solidFill>
              </a:rPr>
              <a:t>Quận nhận được hàng triệu đô-la mỗi năm từ chính quyền Tiểu bang &amp; Liên bang để cung cấp các dịch vụ xã hội, sức khỏe cộng đồng, bảo vệ cộng đồng và các chương trình chung của chính quyền cho các cư dân của mình. </a:t>
            </a:r>
            <a:br>
              <a:rPr lang="vi" sz="2800" dirty="0">
                <a:solidFill>
                  <a:schemeClr val="dk1"/>
                </a:solidFill>
              </a:rPr>
            </a:br>
            <a:endParaRPr lang="vi" sz="2800" dirty="0">
              <a:solidFill>
                <a:schemeClr val="dk1"/>
              </a:solidFill>
            </a:endParaRPr>
          </a:p>
          <a:p>
            <a:pPr marL="475283" lvl="0" indent="-457200" algn="l" rtl="0">
              <a:spcBef>
                <a:spcPts val="0"/>
              </a:spcBef>
              <a:buSzPts val="2000"/>
              <a:buFont typeface="Arial" panose="020B0604020202020204" pitchFamily="34" charset="0"/>
              <a:buChar char="•"/>
            </a:pPr>
            <a:r>
              <a:rPr lang="vi" sz="2800" b="0" i="0" u="none" baseline="0" dirty="0">
                <a:solidFill>
                  <a:schemeClr val="dk1"/>
                </a:solidFill>
              </a:rPr>
              <a:t>Quận cung cấp các dịch vụ bổ sung cho 6 Khu Vực Chưa Hợp Nhất không có chính quyền Thành Phố: Ashland, Castro Valley, Cherryland, Fairview, San Lorenzo và Sunol. (Ví dụ: các công trình công cộng)</a:t>
            </a:r>
            <a:br>
              <a:rPr lang="vi" sz="2800" dirty="0">
                <a:solidFill>
                  <a:schemeClr val="dk1"/>
                </a:solidFill>
              </a:rPr>
            </a:br>
            <a:endParaRPr lang="vi" sz="2800"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endParaRPr lang="vi"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endParaRPr lang="vi" dirty="0">
              <a:solidFill>
                <a:schemeClr val="dk1"/>
              </a:solidFill>
            </a:endParaRPr>
          </a:p>
          <a:p>
            <a:pPr marL="475283" lvl="0" indent="-457200" algn="l" rtl="0">
              <a:lnSpc>
                <a:spcPct val="100000"/>
              </a:lnSpc>
              <a:spcBef>
                <a:spcPts val="0"/>
              </a:spcBef>
              <a:spcAft>
                <a:spcPts val="0"/>
              </a:spcAft>
              <a:buSzPts val="2000"/>
              <a:buFont typeface="Arial" panose="020B0604020202020204" pitchFamily="34" charset="0"/>
              <a:buChar char="•"/>
            </a:pPr>
            <a:endParaRPr dirty="0">
              <a:solidFill>
                <a:schemeClr val="dk1"/>
              </a:solidFill>
            </a:endParaRPr>
          </a:p>
          <a:p>
            <a:pPr marL="0" lvl="0" indent="0" algn="l" rtl="0">
              <a:lnSpc>
                <a:spcPct val="100000"/>
              </a:lnSpc>
              <a:spcBef>
                <a:spcPts val="0"/>
              </a:spcBef>
              <a:spcAft>
                <a:spcPts val="0"/>
              </a:spcAft>
              <a:buSzPts val="1710"/>
              <a:buNone/>
            </a:pPr>
            <a:endParaRPr b="1" dirty="0">
              <a:solidFill>
                <a:schemeClr val="dk1"/>
              </a:solidFill>
            </a:endParaRPr>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19"/>
        <p:cNvGrpSpPr/>
        <p:nvPr/>
      </p:nvGrpSpPr>
      <p:grpSpPr>
        <a:xfrm>
          <a:off x="0" y="0"/>
          <a:ext cx="0" cy="0"/>
          <a:chOff x="0" y="0"/>
          <a:chExt cx="0" cy="0"/>
        </a:xfrm>
      </p:grpSpPr>
      <p:sp>
        <p:nvSpPr>
          <p:cNvPr id="120" name="Google Shape;120;p4"/>
          <p:cNvSpPr txBox="1">
            <a:spLocks noGrp="1"/>
          </p:cNvSpPr>
          <p:nvPr>
            <p:ph type="title"/>
          </p:nvPr>
        </p:nvSpPr>
        <p:spPr>
          <a:xfrm>
            <a:off x="457200" y="521538"/>
            <a:ext cx="8229600" cy="11430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vi" sz="3400" b="1" i="1" u="none" baseline="0" dirty="0">
                <a:solidFill>
                  <a:schemeClr val="dk1"/>
                </a:solidFill>
              </a:rPr>
              <a:t>Tái Phân Chia Khu Vực là gì?</a:t>
            </a:r>
            <a:endParaRPr sz="3400" b="1" i="1" dirty="0"/>
          </a:p>
        </p:txBody>
      </p:sp>
      <p:sp>
        <p:nvSpPr>
          <p:cNvPr id="121" name="Google Shape;121;p4"/>
          <p:cNvSpPr txBox="1">
            <a:spLocks noGrp="1"/>
          </p:cNvSpPr>
          <p:nvPr>
            <p:ph type="body" idx="1"/>
          </p:nvPr>
        </p:nvSpPr>
        <p:spPr>
          <a:xfrm>
            <a:off x="457200" y="1934770"/>
            <a:ext cx="8229600" cy="4874362"/>
          </a:xfrm>
          <a:prstGeom prst="rect">
            <a:avLst/>
          </a:prstGeom>
          <a:noFill/>
          <a:ln>
            <a:noFill/>
          </a:ln>
        </p:spPr>
        <p:txBody>
          <a:bodyPr spcFirstLastPara="1" wrap="square" lIns="91425" tIns="45700" rIns="91425" bIns="45700" anchor="t" anchorCtr="0">
            <a:normAutofit fontScale="92500" lnSpcReduction="20000"/>
          </a:bodyPr>
          <a:lstStyle/>
          <a:p>
            <a:pPr marL="274320" lvl="0" indent="-274320" algn="l" rtl="0">
              <a:lnSpc>
                <a:spcPct val="100000"/>
              </a:lnSpc>
              <a:spcBef>
                <a:spcPts val="1000"/>
              </a:spcBef>
              <a:spcAft>
                <a:spcPts val="0"/>
              </a:spcAft>
              <a:buSzPct val="100000"/>
              <a:buFont typeface="Arial"/>
              <a:buChar char="●"/>
            </a:pPr>
            <a:r>
              <a:rPr lang="vi" b="0" i="0" u="none" baseline="0" dirty="0">
                <a:solidFill>
                  <a:schemeClr val="dk1"/>
                </a:solidFill>
                <a:highlight>
                  <a:schemeClr val="lt1"/>
                </a:highlight>
              </a:rPr>
              <a:t>Tái Phân Chia Khu Vực là quá trình điều chỉnh các đường ranh giới hiện có của quận &amp; diễn ra 10 năm một lần sau khi công bố các số liệu dân số mới trong Cuộc Điều Tra Dân Số (Census) </a:t>
            </a:r>
            <a:br>
              <a:rPr lang="vi" dirty="0">
                <a:solidFill>
                  <a:schemeClr val="dk1"/>
                </a:solidFill>
                <a:highlight>
                  <a:schemeClr val="lt1"/>
                </a:highlight>
              </a:rPr>
            </a:br>
            <a:endParaRPr sz="600" dirty="0">
              <a:solidFill>
                <a:schemeClr val="dk1"/>
              </a:solidFill>
              <a:highlight>
                <a:schemeClr val="lt1"/>
              </a:highlight>
            </a:endParaRPr>
          </a:p>
          <a:p>
            <a:pPr marL="274320" lvl="0" indent="-274320" algn="l" rtl="0">
              <a:lnSpc>
                <a:spcPct val="100000"/>
              </a:lnSpc>
              <a:spcBef>
                <a:spcPts val="1000"/>
              </a:spcBef>
              <a:spcAft>
                <a:spcPts val="0"/>
              </a:spcAft>
              <a:buSzPct val="100000"/>
              <a:buFont typeface="Arial"/>
              <a:buChar char="●"/>
            </a:pPr>
            <a:r>
              <a:rPr lang="vi" b="0" i="0" u="none" baseline="0" dirty="0">
                <a:solidFill>
                  <a:schemeClr val="dk1"/>
                </a:solidFill>
                <a:highlight>
                  <a:schemeClr val="lt1"/>
                </a:highlight>
              </a:rPr>
              <a:t>Vì các khu vực phát triển và thay đổi theo thời gian, nên việc tái phân chia khu vực là cơ hội để đánh giá lại các quận:</a:t>
            </a:r>
          </a:p>
          <a:p>
            <a:pPr marL="731520" lvl="1" indent="-274320" algn="l" rtl="0">
              <a:spcBef>
                <a:spcPts val="1000"/>
              </a:spcBef>
              <a:buSzPct val="100000"/>
              <a:buFont typeface="Arial"/>
              <a:buChar char="●"/>
            </a:pPr>
            <a:r>
              <a:rPr lang="vi" sz="2600" b="0" i="0" u="none" baseline="0" dirty="0">
                <a:solidFill>
                  <a:schemeClr val="dk1"/>
                </a:solidFill>
                <a:highlight>
                  <a:schemeClr val="lt1"/>
                </a:highlight>
              </a:rPr>
              <a:t>cân bằng dân số ở mỗi quận </a:t>
            </a:r>
          </a:p>
          <a:p>
            <a:pPr marL="731520" lvl="1" indent="-274320" algn="l" rtl="0">
              <a:spcBef>
                <a:spcPts val="1000"/>
              </a:spcBef>
              <a:buSzPct val="100000"/>
              <a:buFont typeface="Arial"/>
              <a:buChar char="●"/>
            </a:pPr>
            <a:r>
              <a:rPr lang="vi" sz="2600" b="0" i="0" u="none" baseline="0" dirty="0">
                <a:solidFill>
                  <a:schemeClr val="dk1"/>
                </a:solidFill>
                <a:highlight>
                  <a:schemeClr val="lt1"/>
                </a:highlight>
              </a:rPr>
              <a:t>đảm bảo các quận tuân thủ các tiêu chí tái phân chia khu vực </a:t>
            </a:r>
            <a:br>
              <a:rPr lang="vi" sz="2600" dirty="0">
                <a:solidFill>
                  <a:schemeClr val="dk1"/>
                </a:solidFill>
                <a:highlight>
                  <a:schemeClr val="lt1"/>
                </a:highlight>
              </a:rPr>
            </a:br>
            <a:endParaRPr lang="vi" sz="600" dirty="0">
              <a:solidFill>
                <a:schemeClr val="dk1"/>
              </a:solidFill>
              <a:highlight>
                <a:schemeClr val="lt1"/>
              </a:highlight>
            </a:endParaRPr>
          </a:p>
          <a:p>
            <a:pPr marL="274320" indent="-274320" algn="l" rtl="0">
              <a:spcBef>
                <a:spcPts val="1000"/>
              </a:spcBef>
              <a:buSzPct val="100000"/>
              <a:buFont typeface="Arial"/>
              <a:buChar char="●"/>
            </a:pPr>
            <a:r>
              <a:rPr lang="vi" b="0" i="0" u="none" baseline="0" dirty="0">
                <a:solidFill>
                  <a:schemeClr val="dk1"/>
                </a:solidFill>
                <a:highlight>
                  <a:schemeClr val="lt1"/>
                </a:highlight>
              </a:rPr>
              <a:t>Ban Giám Sát chịu trách nhiệm về việc thông qua các quận mới. Bản đồ mới yêu cầu nhận được </a:t>
            </a:r>
            <a:r>
              <a:rPr lang="vi" b="0" i="0" u="none" kern="1200" baseline="0" dirty="0">
                <a:solidFill>
                  <a:prstClr val="black"/>
                </a:solidFill>
                <a:highlight>
                  <a:schemeClr val="lt1"/>
                </a:highlight>
              </a:rPr>
              <a:t>2/3 phiếu bầu. </a:t>
            </a:r>
            <a:endParaRPr lang="vi" sz="1400" kern="1200" dirty="0">
              <a:solidFill>
                <a:prstClr val="black"/>
              </a:solidFill>
              <a:highlight>
                <a:schemeClr val="lt1"/>
              </a:highlight>
              <a:latin typeface="Calibri"/>
            </a:endParaRPr>
          </a:p>
          <a:p>
            <a:pPr marL="274320" indent="-274320" algn="l" rtl="0">
              <a:spcBef>
                <a:spcPts val="1000"/>
              </a:spcBef>
              <a:buSzPct val="100000"/>
              <a:buFont typeface="Arial"/>
              <a:buChar char="●"/>
            </a:pPr>
            <a:endParaRPr dirty="0">
              <a:solidFill>
                <a:schemeClr val="dk1"/>
              </a:solidFill>
              <a:highlight>
                <a:schemeClr val="lt1"/>
              </a:highlight>
            </a:endParaRPr>
          </a:p>
          <a:p>
            <a:pPr marL="0" lvl="0" indent="0" algn="l" rtl="0">
              <a:lnSpc>
                <a:spcPct val="100000"/>
              </a:lnSpc>
              <a:spcBef>
                <a:spcPts val="1000"/>
              </a:spcBef>
              <a:spcAft>
                <a:spcPts val="0"/>
              </a:spcAft>
              <a:buSzPct val="71101"/>
              <a:buNone/>
            </a:pPr>
            <a:endParaRPr dirty="0">
              <a:solidFill>
                <a:schemeClr val="dk1"/>
              </a:solidFill>
            </a:endParaRPr>
          </a:p>
          <a:p>
            <a:pPr marL="0" lvl="0" indent="0" algn="l" rtl="0">
              <a:lnSpc>
                <a:spcPct val="100000"/>
              </a:lnSpc>
              <a:spcBef>
                <a:spcPts val="1000"/>
              </a:spcBef>
              <a:spcAft>
                <a:spcPts val="0"/>
              </a:spcAft>
              <a:buSzPct val="95000"/>
              <a:buNone/>
            </a:pPr>
            <a:endParaRPr dirty="0"/>
          </a:p>
        </p:txBody>
      </p:sp>
      <p:pic>
        <p:nvPicPr>
          <p:cNvPr id="3" name="Graphic 2" descr="Map with pin">
            <a:extLst>
              <a:ext uri="{FF2B5EF4-FFF2-40B4-BE49-F238E27FC236}">
                <a16:creationId xmlns:a16="http://schemas.microsoft.com/office/drawing/2014/main" id="{BDED1538-2469-46C9-B74B-AE16FA257212}"/>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541972" y="908503"/>
            <a:ext cx="1077762" cy="1077762"/>
          </a:xfrm>
          <a:prstGeom prst="rect">
            <a:avLst/>
          </a:prstGeom>
        </p:spPr>
      </p:pic>
      <p:pic>
        <p:nvPicPr>
          <p:cNvPr id="5" name="Graphic 4" descr="Bank">
            <a:extLst>
              <a:ext uri="{FF2B5EF4-FFF2-40B4-BE49-F238E27FC236}">
                <a16:creationId xmlns:a16="http://schemas.microsoft.com/office/drawing/2014/main" id="{102D1840-F273-4682-8FD9-FBB1D03BD655}"/>
              </a:ext>
            </a:extLst>
          </p:cNvPr>
          <p:cNvPicPr>
            <a:picLocks noChangeAspect="1"/>
          </p:cNvPicPr>
          <p:nvPr/>
        </p:nvPicPr>
        <p:blipFill>
          <a:blip r:embed="rId5">
            <a:extLst>
              <a:ext uri="{96DAC541-7B7A-43D3-8B79-37D633B846F1}">
                <asvg:svgBlip xmlns:asvg="http://schemas.microsoft.com/office/drawing/2016/SVG/main" r:embed="rId6"/>
              </a:ext>
            </a:extLst>
          </a:blip>
          <a:stretch>
            <a:fillRect/>
          </a:stretch>
        </p:blipFill>
        <p:spPr>
          <a:xfrm>
            <a:off x="7381212" y="381544"/>
            <a:ext cx="914400" cy="914400"/>
          </a:xfrm>
          <a:prstGeom prst="rect">
            <a:avLst/>
          </a:prstGeom>
        </p:spPr>
      </p:pic>
      <p:pic>
        <p:nvPicPr>
          <p:cNvPr id="7" name="Graphic 6" descr="Puzzle pieces">
            <a:extLst>
              <a:ext uri="{FF2B5EF4-FFF2-40B4-BE49-F238E27FC236}">
                <a16:creationId xmlns:a16="http://schemas.microsoft.com/office/drawing/2014/main" id="{0C69EB77-85AA-4B25-B83F-A397C79AFC6F}"/>
              </a:ext>
            </a:extLst>
          </p:cNvPr>
          <p:cNvPicPr>
            <a:picLocks noChangeAspect="1"/>
          </p:cNvPicPr>
          <p:nvPr/>
        </p:nvPicPr>
        <p:blipFill>
          <a:blip r:embed="rId7">
            <a:extLst>
              <a:ext uri="{96DAC541-7B7A-43D3-8B79-37D633B846F1}">
                <asvg:svgBlip xmlns:asvg="http://schemas.microsoft.com/office/drawing/2016/SVG/main" r:embed="rId8"/>
              </a:ext>
            </a:extLst>
          </a:blip>
          <a:stretch>
            <a:fillRect/>
          </a:stretch>
        </p:blipFill>
        <p:spPr>
          <a:xfrm>
            <a:off x="7619734" y="1046289"/>
            <a:ext cx="1077762" cy="1077762"/>
          </a:xfrm>
          <a:prstGeom prst="rect">
            <a:avLst/>
          </a:prstGeom>
        </p:spPr>
      </p:pic>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34"/>
        <p:cNvGrpSpPr/>
        <p:nvPr/>
      </p:nvGrpSpPr>
      <p:grpSpPr>
        <a:xfrm>
          <a:off x="0" y="0"/>
          <a:ext cx="0" cy="0"/>
          <a:chOff x="0" y="0"/>
          <a:chExt cx="0" cy="0"/>
        </a:xfrm>
      </p:grpSpPr>
      <p:sp>
        <p:nvSpPr>
          <p:cNvPr id="135" name="Google Shape;135;p3"/>
          <p:cNvSpPr txBox="1">
            <a:spLocks noGrp="1"/>
          </p:cNvSpPr>
          <p:nvPr>
            <p:ph type="title"/>
          </p:nvPr>
        </p:nvSpPr>
        <p:spPr>
          <a:xfrm>
            <a:off x="297951" y="588522"/>
            <a:ext cx="8388849" cy="1143000"/>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vi" sz="3400" b="1" i="1" u="none" baseline="0" dirty="0">
                <a:solidFill>
                  <a:schemeClr val="dk1"/>
                </a:solidFill>
              </a:rPr>
              <a:t>Luật Mới Của Tiểu Bang về Quy Trình Tái Phân Chia Khu Vực</a:t>
            </a:r>
            <a:endParaRPr sz="3400" b="1" i="1" dirty="0"/>
          </a:p>
        </p:txBody>
      </p:sp>
      <p:sp>
        <p:nvSpPr>
          <p:cNvPr id="136" name="Google Shape;136;p3"/>
          <p:cNvSpPr txBox="1">
            <a:spLocks noGrp="1"/>
          </p:cNvSpPr>
          <p:nvPr>
            <p:ph type="body" idx="1"/>
          </p:nvPr>
        </p:nvSpPr>
        <p:spPr>
          <a:xfrm>
            <a:off x="33688" y="1748709"/>
            <a:ext cx="9076623" cy="5249779"/>
          </a:xfrm>
          <a:prstGeom prst="rect">
            <a:avLst/>
          </a:prstGeom>
          <a:noFill/>
          <a:ln>
            <a:noFill/>
          </a:ln>
        </p:spPr>
        <p:txBody>
          <a:bodyPr spcFirstLastPara="1" wrap="square" lIns="91425" tIns="45700" rIns="91425" bIns="45700" anchor="t" anchorCtr="0">
            <a:normAutofit fontScale="70000" lnSpcReduction="20000"/>
          </a:bodyPr>
          <a:lstStyle/>
          <a:p>
            <a:pPr indent="-457200" algn="l" rtl="0">
              <a:lnSpc>
                <a:spcPct val="115000"/>
              </a:lnSpc>
              <a:spcAft>
                <a:spcPts val="700"/>
              </a:spcAft>
              <a:buSzPts val="2000"/>
              <a:buFont typeface="Arial" panose="020B0604020202020204" pitchFamily="34" charset="0"/>
              <a:buChar char="•"/>
            </a:pPr>
            <a:r>
              <a:rPr lang="vi" b="0" i="0" u="none" baseline="0" dirty="0">
                <a:solidFill>
                  <a:schemeClr val="dk1"/>
                </a:solidFill>
              </a:rPr>
              <a:t>Đạo Luật FAIR MAPS đã trở thành luật vào Tháng Mười, 2019 và là viết tắt của:</a:t>
            </a:r>
            <a:br>
              <a:rPr lang="vi" dirty="0">
                <a:solidFill>
                  <a:schemeClr val="dk1"/>
                </a:solidFill>
              </a:rPr>
            </a:br>
            <a:r>
              <a:rPr lang="vi" sz="2300" b="0" i="0" u="none" baseline="0" dirty="0">
                <a:solidFill>
                  <a:schemeClr val="dk1"/>
                </a:solidFill>
              </a:rPr>
              <a:t>“</a:t>
            </a:r>
            <a:r>
              <a:rPr lang="vi" sz="2300" b="1" i="0" u="none" baseline="0" dirty="0">
                <a:solidFill>
                  <a:schemeClr val="dk1"/>
                </a:solidFill>
              </a:rPr>
              <a:t>F</a:t>
            </a:r>
            <a:r>
              <a:rPr lang="vi" sz="2300" b="0" i="0" u="none" baseline="0" dirty="0">
                <a:solidFill>
                  <a:schemeClr val="dk1"/>
                </a:solidFill>
              </a:rPr>
              <a:t>air </a:t>
            </a:r>
            <a:r>
              <a:rPr lang="vi" sz="2300" b="1" i="0" u="none" baseline="0" dirty="0">
                <a:solidFill>
                  <a:schemeClr val="dk1"/>
                </a:solidFill>
              </a:rPr>
              <a:t>A</a:t>
            </a:r>
            <a:r>
              <a:rPr lang="vi" sz="2300" b="0" i="0" u="none" baseline="0" dirty="0">
                <a:solidFill>
                  <a:schemeClr val="dk1"/>
                </a:solidFill>
              </a:rPr>
              <a:t>nd </a:t>
            </a:r>
            <a:r>
              <a:rPr lang="vi" sz="2300" b="1" i="0" u="none" baseline="0" dirty="0">
                <a:solidFill>
                  <a:schemeClr val="dk1"/>
                </a:solidFill>
              </a:rPr>
              <a:t>I</a:t>
            </a:r>
            <a:r>
              <a:rPr lang="vi" sz="2300" b="0" i="0" u="none" baseline="0" dirty="0">
                <a:solidFill>
                  <a:schemeClr val="dk1"/>
                </a:solidFill>
              </a:rPr>
              <a:t>nclusive </a:t>
            </a:r>
            <a:r>
              <a:rPr lang="vi" sz="2300" b="1" i="0" u="none" baseline="0" dirty="0">
                <a:solidFill>
                  <a:schemeClr val="dk1"/>
                </a:solidFill>
              </a:rPr>
              <a:t>R</a:t>
            </a:r>
            <a:r>
              <a:rPr lang="vi" sz="2300" b="0" i="0" u="none" baseline="0" dirty="0">
                <a:solidFill>
                  <a:schemeClr val="dk1"/>
                </a:solidFill>
              </a:rPr>
              <a:t>edistricting for </a:t>
            </a:r>
            <a:r>
              <a:rPr lang="vi" sz="2300" b="1" i="0" u="none" baseline="0" dirty="0">
                <a:solidFill>
                  <a:schemeClr val="dk1"/>
                </a:solidFill>
              </a:rPr>
              <a:t>M</a:t>
            </a:r>
            <a:r>
              <a:rPr lang="vi" sz="2300" b="0" i="0" u="none" baseline="0" dirty="0">
                <a:solidFill>
                  <a:schemeClr val="dk1"/>
                </a:solidFill>
              </a:rPr>
              <a:t>unicipalities </a:t>
            </a:r>
            <a:r>
              <a:rPr lang="vi" sz="2300" b="1" i="0" u="none" baseline="0" dirty="0">
                <a:solidFill>
                  <a:schemeClr val="dk1"/>
                </a:solidFill>
              </a:rPr>
              <a:t>A</a:t>
            </a:r>
            <a:r>
              <a:rPr lang="vi" sz="2300" b="0" i="0" u="none" baseline="0" dirty="0">
                <a:solidFill>
                  <a:schemeClr val="dk1"/>
                </a:solidFill>
              </a:rPr>
              <a:t>nd </a:t>
            </a:r>
            <a:r>
              <a:rPr lang="vi" sz="2300" b="1" i="0" u="none" baseline="0" dirty="0">
                <a:solidFill>
                  <a:schemeClr val="dk1"/>
                </a:solidFill>
              </a:rPr>
              <a:t>P</a:t>
            </a:r>
            <a:r>
              <a:rPr lang="vi" sz="2300" b="0" i="0" u="none" baseline="0" dirty="0">
                <a:solidFill>
                  <a:schemeClr val="dk1"/>
                </a:solidFill>
              </a:rPr>
              <a:t>olitical </a:t>
            </a:r>
            <a:r>
              <a:rPr lang="vi" sz="2300" b="1" i="0" u="none" baseline="0" dirty="0">
                <a:solidFill>
                  <a:schemeClr val="dk1"/>
                </a:solidFill>
              </a:rPr>
              <a:t>S</a:t>
            </a:r>
            <a:r>
              <a:rPr lang="vi" sz="2300" b="0" i="0" u="none" baseline="0" dirty="0">
                <a:solidFill>
                  <a:schemeClr val="dk1"/>
                </a:solidFill>
              </a:rPr>
              <a:t>ubdivisions” (Tái Phân Chia Khu Vực Công Bằng Và Toàn Diện cho Các Thành Phố Và Các Phân Khu Chính Trị)</a:t>
            </a:r>
            <a:br>
              <a:rPr lang="vi" sz="2300" dirty="0">
                <a:solidFill>
                  <a:schemeClr val="dk1"/>
                </a:solidFill>
              </a:rPr>
            </a:br>
            <a:br>
              <a:rPr lang="vi" sz="1500" dirty="0">
                <a:solidFill>
                  <a:schemeClr val="dk1"/>
                </a:solidFill>
              </a:rPr>
            </a:br>
            <a:endParaRPr lang="es-US" sz="1500" dirty="0">
              <a:solidFill>
                <a:schemeClr val="dk1"/>
              </a:solidFill>
            </a:endParaRPr>
          </a:p>
          <a:p>
            <a:pPr indent="-457200" algn="l" rtl="0">
              <a:lnSpc>
                <a:spcPct val="115000"/>
              </a:lnSpc>
              <a:spcAft>
                <a:spcPts val="700"/>
              </a:spcAft>
              <a:buSzPts val="2000"/>
              <a:buFont typeface="Arial" panose="020B0604020202020204" pitchFamily="34" charset="0"/>
              <a:buChar char="•"/>
            </a:pPr>
            <a:endParaRPr lang="es-US" sz="1500" dirty="0">
              <a:solidFill>
                <a:schemeClr val="dk1"/>
              </a:solidFill>
            </a:endParaRPr>
          </a:p>
          <a:p>
            <a:pPr indent="-457200" algn="l" rtl="0">
              <a:lnSpc>
                <a:spcPct val="115000"/>
              </a:lnSpc>
              <a:spcAft>
                <a:spcPts val="700"/>
              </a:spcAft>
              <a:buSzPts val="2000"/>
              <a:buFont typeface="Arial" panose="020B0604020202020204" pitchFamily="34" charset="0"/>
              <a:buChar char="•"/>
            </a:pPr>
            <a:endParaRPr sz="1000" dirty="0">
              <a:solidFill>
                <a:schemeClr val="dk1"/>
              </a:solidFill>
            </a:endParaRPr>
          </a:p>
          <a:p>
            <a:pPr lvl="0" indent="-457200" algn="l" rtl="0">
              <a:lnSpc>
                <a:spcPct val="115000"/>
              </a:lnSpc>
              <a:spcBef>
                <a:spcPts val="360"/>
              </a:spcBef>
              <a:spcAft>
                <a:spcPts val="700"/>
              </a:spcAft>
              <a:buSzPts val="2000"/>
              <a:buFont typeface="Arial" panose="020B0604020202020204" pitchFamily="34" charset="0"/>
              <a:buChar char="•"/>
            </a:pPr>
            <a:r>
              <a:rPr lang="vi" b="1" i="0" u="sng" baseline="0" dirty="0">
                <a:solidFill>
                  <a:schemeClr val="dk1"/>
                </a:solidFill>
              </a:rPr>
              <a:t>Yêu cầu của luật mới (đối với các thành phố và quận):</a:t>
            </a:r>
          </a:p>
          <a:p>
            <a:pPr lvl="1" indent="-457200" algn="l" rtl="0">
              <a:lnSpc>
                <a:spcPct val="115000"/>
              </a:lnSpc>
              <a:spcAft>
                <a:spcPts val="700"/>
              </a:spcAft>
              <a:buSzPts val="2000"/>
              <a:buFont typeface="Arial" panose="020B0604020202020204" pitchFamily="34" charset="0"/>
              <a:buChar char="•"/>
            </a:pPr>
            <a:r>
              <a:rPr lang="vi" b="1" i="0" u="none" baseline="0" dirty="0">
                <a:solidFill>
                  <a:schemeClr val="dk1"/>
                </a:solidFill>
              </a:rPr>
              <a:t>Trang web</a:t>
            </a:r>
          </a:p>
          <a:p>
            <a:pPr lvl="1" indent="-457200" algn="l" rtl="0">
              <a:lnSpc>
                <a:spcPct val="115000"/>
              </a:lnSpc>
              <a:spcAft>
                <a:spcPts val="700"/>
              </a:spcAft>
              <a:buSzPts val="2000"/>
              <a:buFont typeface="Arial" panose="020B0604020202020204" pitchFamily="34" charset="0"/>
              <a:buChar char="•"/>
            </a:pPr>
            <a:r>
              <a:rPr lang="vi" b="1" i="0" u="none" baseline="0" dirty="0">
                <a:solidFill>
                  <a:schemeClr val="dk1"/>
                </a:solidFill>
              </a:rPr>
              <a:t>Các phiên điều trần công khai</a:t>
            </a:r>
            <a:r>
              <a:rPr lang="vi" b="0" i="0" u="none" baseline="0" dirty="0">
                <a:solidFill>
                  <a:schemeClr val="dk1"/>
                </a:solidFill>
              </a:rPr>
              <a:t> (ít nhất 4) </a:t>
            </a:r>
          </a:p>
          <a:p>
            <a:pPr lvl="1" indent="-457200" algn="l" rtl="0">
              <a:lnSpc>
                <a:spcPct val="115000"/>
              </a:lnSpc>
              <a:spcAft>
                <a:spcPts val="700"/>
              </a:spcAft>
              <a:buSzPts val="2000"/>
              <a:buFont typeface="Arial" panose="020B0604020202020204" pitchFamily="34" charset="0"/>
              <a:buChar char="•"/>
            </a:pPr>
            <a:r>
              <a:rPr lang="vi" b="0" i="0" u="none" baseline="0" dirty="0">
                <a:solidFill>
                  <a:schemeClr val="dk1"/>
                </a:solidFill>
              </a:rPr>
              <a:t>Đăng thông tin có </a:t>
            </a:r>
            <a:r>
              <a:rPr lang="vi" b="1" i="0" u="none" baseline="0" dirty="0">
                <a:solidFill>
                  <a:schemeClr val="dk1"/>
                </a:solidFill>
              </a:rPr>
              <a:t>thông báo trước</a:t>
            </a:r>
          </a:p>
          <a:p>
            <a:pPr lvl="1" indent="-457200" algn="l" rtl="0">
              <a:lnSpc>
                <a:spcPct val="115000"/>
              </a:lnSpc>
              <a:spcAft>
                <a:spcPts val="700"/>
              </a:spcAft>
              <a:buSzPts val="2000"/>
              <a:buFont typeface="Arial" panose="020B0604020202020204" pitchFamily="34" charset="0"/>
              <a:buChar char="•"/>
            </a:pPr>
            <a:r>
              <a:rPr lang="vi" b="0" i="0" u="none" baseline="0" dirty="0">
                <a:solidFill>
                  <a:schemeClr val="dk1"/>
                </a:solidFill>
              </a:rPr>
              <a:t>Làm cho quy trình </a:t>
            </a:r>
            <a:r>
              <a:rPr lang="vi" b="1" i="0" u="none" baseline="0" dirty="0">
                <a:solidFill>
                  <a:schemeClr val="dk1"/>
                </a:solidFill>
              </a:rPr>
              <a:t>có thể truy cập công khai</a:t>
            </a:r>
            <a:r>
              <a:rPr lang="vi" b="0" i="0" u="none" baseline="0" dirty="0">
                <a:solidFill>
                  <a:schemeClr val="dk1"/>
                </a:solidFill>
              </a:rPr>
              <a:t> </a:t>
            </a:r>
            <a:br>
              <a:rPr lang="vi" b="1" dirty="0">
                <a:solidFill>
                  <a:schemeClr val="dk1"/>
                </a:solidFill>
              </a:rPr>
            </a:br>
            <a:r>
              <a:rPr lang="vi" b="0" i="1" u="none" baseline="0" dirty="0">
                <a:solidFill>
                  <a:schemeClr val="dk1"/>
                </a:solidFill>
              </a:rPr>
              <a:t>(bao gồm các dịch vụ biên dịch và phiên dịch ngôn ngữ hiện hành) </a:t>
            </a:r>
          </a:p>
          <a:p>
            <a:pPr lvl="1" indent="-457200" algn="l" rtl="0">
              <a:lnSpc>
                <a:spcPct val="115000"/>
              </a:lnSpc>
              <a:spcAft>
                <a:spcPts val="700"/>
              </a:spcAft>
              <a:buSzPts val="2000"/>
              <a:buFont typeface="Arial" panose="020B0604020202020204" pitchFamily="34" charset="0"/>
              <a:buChar char="•"/>
            </a:pPr>
            <a:r>
              <a:rPr lang="vi" b="0" i="0" u="none" baseline="0" dirty="0">
                <a:solidFill>
                  <a:schemeClr val="dk1"/>
                </a:solidFill>
              </a:rPr>
              <a:t>Chấp nhận </a:t>
            </a:r>
            <a:r>
              <a:rPr lang="vi" b="1" i="0" u="none" baseline="0" dirty="0">
                <a:solidFill>
                  <a:schemeClr val="dk1"/>
                </a:solidFill>
              </a:rPr>
              <a:t>ý kiến đóng góp của công chúng dưới nhiều hình thức</a:t>
            </a:r>
          </a:p>
          <a:p>
            <a:pPr lvl="1" indent="-457200" algn="l" rtl="0">
              <a:lnSpc>
                <a:spcPct val="115000"/>
              </a:lnSpc>
              <a:spcAft>
                <a:spcPts val="700"/>
              </a:spcAft>
              <a:buSzPts val="2000"/>
              <a:buFont typeface="Arial" panose="020B0604020202020204" pitchFamily="34" charset="0"/>
              <a:buChar char="•"/>
            </a:pPr>
            <a:r>
              <a:rPr lang="vi" b="1" i="0" u="none" baseline="0" dirty="0">
                <a:solidFill>
                  <a:schemeClr val="dk1"/>
                </a:solidFill>
              </a:rPr>
              <a:t>Tiếp ngoại các tổ chức địa phương, phương tiện truyền thông địa phương và phương tiện truyền thông của từng thành phần dân tộc </a:t>
            </a:r>
          </a:p>
          <a:p>
            <a:pPr marL="228600" lvl="0" indent="-201928" algn="l" rtl="0">
              <a:lnSpc>
                <a:spcPct val="90000"/>
              </a:lnSpc>
              <a:spcBef>
                <a:spcPts val="1000"/>
              </a:spcBef>
              <a:buSzPts val="2000"/>
              <a:buFont typeface="Arial"/>
              <a:buChar char="•"/>
            </a:pPr>
            <a:endParaRPr dirty="0">
              <a:solidFill>
                <a:schemeClr val="dk1"/>
              </a:solidFill>
            </a:endParaRPr>
          </a:p>
        </p:txBody>
      </p:sp>
      <p:sp>
        <p:nvSpPr>
          <p:cNvPr id="2" name="Arrow: Right 1">
            <a:extLst>
              <a:ext uri="{FF2B5EF4-FFF2-40B4-BE49-F238E27FC236}">
                <a16:creationId xmlns:a16="http://schemas.microsoft.com/office/drawing/2014/main" id="{AD026BB5-2B9D-43C8-ABF9-0C5C24BA5904}"/>
              </a:ext>
            </a:extLst>
          </p:cNvPr>
          <p:cNvSpPr/>
          <p:nvPr/>
        </p:nvSpPr>
        <p:spPr>
          <a:xfrm>
            <a:off x="642255" y="2684264"/>
            <a:ext cx="2723949" cy="336884"/>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
          </a:p>
        </p:txBody>
      </p:sp>
      <p:sp>
        <p:nvSpPr>
          <p:cNvPr id="3" name="TextBox 2">
            <a:extLst>
              <a:ext uri="{FF2B5EF4-FFF2-40B4-BE49-F238E27FC236}">
                <a16:creationId xmlns:a16="http://schemas.microsoft.com/office/drawing/2014/main" id="{19A1906F-3877-4F48-9246-C87AA407BD93}"/>
              </a:ext>
            </a:extLst>
          </p:cNvPr>
          <p:cNvSpPr txBox="1"/>
          <p:nvPr/>
        </p:nvSpPr>
        <p:spPr>
          <a:xfrm>
            <a:off x="3513672" y="2676747"/>
            <a:ext cx="3826580" cy="584775"/>
          </a:xfrm>
          <a:custGeom>
            <a:avLst/>
            <a:gdLst>
              <a:gd name="connsiteX0" fmla="*/ 0 w 3826580"/>
              <a:gd name="connsiteY0" fmla="*/ 0 h 584775"/>
              <a:gd name="connsiteX1" fmla="*/ 623186 w 3826580"/>
              <a:gd name="connsiteY1" fmla="*/ 0 h 584775"/>
              <a:gd name="connsiteX2" fmla="*/ 1093309 w 3826580"/>
              <a:gd name="connsiteY2" fmla="*/ 0 h 584775"/>
              <a:gd name="connsiteX3" fmla="*/ 1601697 w 3826580"/>
              <a:gd name="connsiteY3" fmla="*/ 0 h 584775"/>
              <a:gd name="connsiteX4" fmla="*/ 2224883 w 3826580"/>
              <a:gd name="connsiteY4" fmla="*/ 0 h 584775"/>
              <a:gd name="connsiteX5" fmla="*/ 2656740 w 3826580"/>
              <a:gd name="connsiteY5" fmla="*/ 0 h 584775"/>
              <a:gd name="connsiteX6" fmla="*/ 3165128 w 3826580"/>
              <a:gd name="connsiteY6" fmla="*/ 0 h 584775"/>
              <a:gd name="connsiteX7" fmla="*/ 3826580 w 3826580"/>
              <a:gd name="connsiteY7" fmla="*/ 0 h 584775"/>
              <a:gd name="connsiteX8" fmla="*/ 3826580 w 3826580"/>
              <a:gd name="connsiteY8" fmla="*/ 584775 h 584775"/>
              <a:gd name="connsiteX9" fmla="*/ 3241660 w 3826580"/>
              <a:gd name="connsiteY9" fmla="*/ 584775 h 584775"/>
              <a:gd name="connsiteX10" fmla="*/ 2809803 w 3826580"/>
              <a:gd name="connsiteY10" fmla="*/ 584775 h 584775"/>
              <a:gd name="connsiteX11" fmla="*/ 2339680 w 3826580"/>
              <a:gd name="connsiteY11" fmla="*/ 584775 h 584775"/>
              <a:gd name="connsiteX12" fmla="*/ 1869558 w 3826580"/>
              <a:gd name="connsiteY12" fmla="*/ 584775 h 584775"/>
              <a:gd name="connsiteX13" fmla="*/ 1246372 w 3826580"/>
              <a:gd name="connsiteY13" fmla="*/ 584775 h 584775"/>
              <a:gd name="connsiteX14" fmla="*/ 623186 w 3826580"/>
              <a:gd name="connsiteY14" fmla="*/ 584775 h 584775"/>
              <a:gd name="connsiteX15" fmla="*/ 0 w 3826580"/>
              <a:gd name="connsiteY15" fmla="*/ 584775 h 584775"/>
              <a:gd name="connsiteX16" fmla="*/ 0 w 3826580"/>
              <a:gd name="connsiteY16" fmla="*/ 0 h 584775"/>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 ang="0">
                <a:pos x="connsiteX13" y="connsiteY13"/>
              </a:cxn>
              <a:cxn ang="0">
                <a:pos x="connsiteX14" y="connsiteY14"/>
              </a:cxn>
              <a:cxn ang="0">
                <a:pos x="connsiteX15" y="connsiteY15"/>
              </a:cxn>
              <a:cxn ang="0">
                <a:pos x="connsiteX16" y="connsiteY16"/>
              </a:cxn>
            </a:cxnLst>
            <a:rect l="l" t="t" r="r" b="b"/>
            <a:pathLst>
              <a:path w="3826580" h="584775" extrusionOk="0">
                <a:moveTo>
                  <a:pt x="0" y="0"/>
                </a:moveTo>
                <a:cubicBezTo>
                  <a:pt x="294564" y="-60315"/>
                  <a:pt x="398177" y="50082"/>
                  <a:pt x="623186" y="0"/>
                </a:cubicBezTo>
                <a:cubicBezTo>
                  <a:pt x="848195" y="-50082"/>
                  <a:pt x="922031" y="44957"/>
                  <a:pt x="1093309" y="0"/>
                </a:cubicBezTo>
                <a:cubicBezTo>
                  <a:pt x="1264587" y="-44957"/>
                  <a:pt x="1420389" y="23437"/>
                  <a:pt x="1601697" y="0"/>
                </a:cubicBezTo>
                <a:cubicBezTo>
                  <a:pt x="1783005" y="-23437"/>
                  <a:pt x="2057181" y="72898"/>
                  <a:pt x="2224883" y="0"/>
                </a:cubicBezTo>
                <a:cubicBezTo>
                  <a:pt x="2392585" y="-72898"/>
                  <a:pt x="2499326" y="15044"/>
                  <a:pt x="2656740" y="0"/>
                </a:cubicBezTo>
                <a:cubicBezTo>
                  <a:pt x="2814154" y="-15044"/>
                  <a:pt x="3053615" y="54688"/>
                  <a:pt x="3165128" y="0"/>
                </a:cubicBezTo>
                <a:cubicBezTo>
                  <a:pt x="3276641" y="-54688"/>
                  <a:pt x="3554029" y="16823"/>
                  <a:pt x="3826580" y="0"/>
                </a:cubicBezTo>
                <a:cubicBezTo>
                  <a:pt x="3882097" y="169913"/>
                  <a:pt x="3789716" y="296519"/>
                  <a:pt x="3826580" y="584775"/>
                </a:cubicBezTo>
                <a:cubicBezTo>
                  <a:pt x="3581130" y="589570"/>
                  <a:pt x="3506461" y="520112"/>
                  <a:pt x="3241660" y="584775"/>
                </a:cubicBezTo>
                <a:cubicBezTo>
                  <a:pt x="2976859" y="649438"/>
                  <a:pt x="2944535" y="582859"/>
                  <a:pt x="2809803" y="584775"/>
                </a:cubicBezTo>
                <a:cubicBezTo>
                  <a:pt x="2675071" y="586691"/>
                  <a:pt x="2572552" y="540597"/>
                  <a:pt x="2339680" y="584775"/>
                </a:cubicBezTo>
                <a:cubicBezTo>
                  <a:pt x="2106808" y="628953"/>
                  <a:pt x="2076959" y="531586"/>
                  <a:pt x="1869558" y="584775"/>
                </a:cubicBezTo>
                <a:cubicBezTo>
                  <a:pt x="1662157" y="637964"/>
                  <a:pt x="1518634" y="579377"/>
                  <a:pt x="1246372" y="584775"/>
                </a:cubicBezTo>
                <a:cubicBezTo>
                  <a:pt x="974110" y="590173"/>
                  <a:pt x="837731" y="560002"/>
                  <a:pt x="623186" y="584775"/>
                </a:cubicBezTo>
                <a:cubicBezTo>
                  <a:pt x="408641" y="609548"/>
                  <a:pt x="254035" y="559878"/>
                  <a:pt x="0" y="584775"/>
                </a:cubicBezTo>
                <a:cubicBezTo>
                  <a:pt x="-69384" y="457122"/>
                  <a:pt x="25739" y="132133"/>
                  <a:pt x="0" y="0"/>
                </a:cubicBezTo>
                <a:close/>
              </a:path>
            </a:pathLst>
          </a:custGeom>
          <a:noFill/>
          <a:ln w="38100">
            <a:solidFill>
              <a:schemeClr val="tx1"/>
            </a:solidFill>
            <a:extLst>
              <a:ext uri="{C807C97D-BFC1-408E-A445-0C87EB9F89A2}">
                <ask:lineSketchStyleProps xmlns:ask="http://schemas.microsoft.com/office/drawing/2018/sketchyshapes" sd="3249625034">
                  <a:prstGeom prst="rect">
                    <a:avLst/>
                  </a:prstGeom>
                  <ask:type>
                    <ask:lineSketchScribble/>
                  </ask:type>
                </ask:lineSketchStyleProps>
              </a:ext>
            </a:extLst>
          </a:ln>
        </p:spPr>
        <p:txBody>
          <a:bodyPr wrap="square" rtlCol="0">
            <a:spAutoFit/>
          </a:bodyPr>
          <a:lstStyle/>
          <a:p>
            <a:pPr algn="l" rtl="0"/>
            <a:r>
              <a:rPr lang="vi" sz="1600" b="0" i="0" u="sng" baseline="0" dirty="0"/>
              <a:t>Mục tiêu</a:t>
            </a:r>
            <a:r>
              <a:rPr lang="vi" sz="1600" b="0" i="0" u="none" baseline="0" dirty="0"/>
              <a:t>: giúp cho việc Tái Phân Chia Khu Vực minh bạch và dễ tiếp cận hơn!</a:t>
            </a:r>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78"/>
        <p:cNvGrpSpPr/>
        <p:nvPr/>
      </p:nvGrpSpPr>
      <p:grpSpPr>
        <a:xfrm>
          <a:off x="0" y="0"/>
          <a:ext cx="0" cy="0"/>
          <a:chOff x="0" y="0"/>
          <a:chExt cx="0" cy="0"/>
        </a:xfrm>
      </p:grpSpPr>
      <p:sp>
        <p:nvSpPr>
          <p:cNvPr id="179" name="Google Shape;179;ge3faf1f074_0_24"/>
          <p:cNvSpPr txBox="1">
            <a:spLocks noGrp="1"/>
          </p:cNvSpPr>
          <p:nvPr>
            <p:ph type="title"/>
          </p:nvPr>
        </p:nvSpPr>
        <p:spPr>
          <a:xfrm>
            <a:off x="457200" y="619516"/>
            <a:ext cx="8229600" cy="574031"/>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5000"/>
              <a:buFont typeface="Arial"/>
              <a:buNone/>
            </a:pPr>
            <a:r>
              <a:rPr lang="vi" sz="3400" b="1" i="1" u="none" baseline="0">
                <a:solidFill>
                  <a:schemeClr val="dk1"/>
                </a:solidFill>
              </a:rPr>
              <a:t>Các tiêu chí để vẽ bản đồ Quận là gì?</a:t>
            </a:r>
            <a:endParaRPr sz="3400" b="1" i="1" dirty="0"/>
          </a:p>
        </p:txBody>
      </p:sp>
      <p:sp>
        <p:nvSpPr>
          <p:cNvPr id="180" name="Google Shape;180;ge3faf1f074_0_24"/>
          <p:cNvSpPr txBox="1">
            <a:spLocks noGrp="1"/>
          </p:cNvSpPr>
          <p:nvPr>
            <p:ph type="body" idx="1"/>
          </p:nvPr>
        </p:nvSpPr>
        <p:spPr>
          <a:xfrm>
            <a:off x="419902" y="1076077"/>
            <a:ext cx="8229600" cy="5402124"/>
          </a:xfrm>
          <a:prstGeom prst="rect">
            <a:avLst/>
          </a:prstGeom>
          <a:noFill/>
          <a:ln>
            <a:noFill/>
          </a:ln>
        </p:spPr>
        <p:txBody>
          <a:bodyPr spcFirstLastPara="1" wrap="square" lIns="91425" tIns="45700" rIns="91425" bIns="45700" anchor="t" anchorCtr="0">
            <a:noAutofit/>
          </a:bodyPr>
          <a:lstStyle/>
          <a:p>
            <a:pPr marL="0" lvl="0" indent="0" algn="l" rtl="0">
              <a:spcBef>
                <a:spcPts val="0"/>
              </a:spcBef>
              <a:spcAft>
                <a:spcPts val="0"/>
              </a:spcAft>
              <a:buNone/>
            </a:pPr>
            <a:r>
              <a:rPr lang="vi" sz="1700" b="0" i="1" u="none" baseline="0" dirty="0">
                <a:solidFill>
                  <a:schemeClr val="dk1"/>
                </a:solidFill>
              </a:rPr>
              <a:t>Tiêu Chí Được Xếp Theo Thứ Tự Ưu Tiên (“trong phạm vi có thể thực hiện được”)</a:t>
            </a:r>
            <a:br>
              <a:rPr lang="vi" sz="1700" i="1" dirty="0">
                <a:solidFill>
                  <a:schemeClr val="dk1"/>
                </a:solidFill>
              </a:rPr>
            </a:br>
            <a:endParaRPr sz="1700" i="1" dirty="0"/>
          </a:p>
          <a:p>
            <a:pPr marL="546100" lvl="0" indent="-457200" algn="l" rtl="0">
              <a:lnSpc>
                <a:spcPct val="110000"/>
              </a:lnSpc>
              <a:spcBef>
                <a:spcPts val="0"/>
              </a:spcBef>
              <a:spcAft>
                <a:spcPts val="0"/>
              </a:spcAft>
              <a:buClr>
                <a:schemeClr val="dk1"/>
              </a:buClr>
              <a:buSzPts val="2200"/>
              <a:buFont typeface="+mj-lt"/>
              <a:buAutoNum type="arabicPeriod"/>
            </a:pPr>
            <a:r>
              <a:rPr lang="vi" sz="1700" b="0" i="0" u="none" baseline="0" dirty="0">
                <a:solidFill>
                  <a:schemeClr val="dk1"/>
                </a:solidFill>
              </a:rPr>
              <a:t>Mỗi quận phải có </a:t>
            </a:r>
            <a:r>
              <a:rPr lang="vi" sz="1700" b="1" i="0" u="none" baseline="0" dirty="0">
                <a:solidFill>
                  <a:schemeClr val="dk1"/>
                </a:solidFill>
              </a:rPr>
              <a:t>dân số bằng nhau </a:t>
            </a:r>
            <a:br>
              <a:rPr lang="vi" sz="1700" dirty="0">
                <a:solidFill>
                  <a:schemeClr val="dk1"/>
                </a:solidFill>
              </a:rPr>
            </a:br>
            <a:endParaRPr lang="vi" sz="1700" dirty="0">
              <a:solidFill>
                <a:schemeClr val="dk1"/>
              </a:solidFill>
            </a:endParaRPr>
          </a:p>
          <a:p>
            <a:pPr marL="546100" lvl="0" indent="-457200" algn="l" rtl="0">
              <a:lnSpc>
                <a:spcPct val="110000"/>
              </a:lnSpc>
              <a:spcBef>
                <a:spcPts val="0"/>
              </a:spcBef>
              <a:spcAft>
                <a:spcPts val="0"/>
              </a:spcAft>
              <a:buClr>
                <a:schemeClr val="dk1"/>
              </a:buClr>
              <a:buSzPts val="2200"/>
              <a:buFont typeface="+mj-lt"/>
              <a:buAutoNum type="arabicPeriod"/>
            </a:pPr>
            <a:r>
              <a:rPr lang="vi" sz="1700" b="0" i="0" u="none" baseline="0" dirty="0">
                <a:solidFill>
                  <a:schemeClr val="dk1"/>
                </a:solidFill>
              </a:rPr>
              <a:t>Tuân thủ </a:t>
            </a:r>
            <a:r>
              <a:rPr lang="vi" sz="1700" b="1" i="0" u="none" baseline="0" dirty="0">
                <a:solidFill>
                  <a:schemeClr val="dk1"/>
                </a:solidFill>
              </a:rPr>
              <a:t>Đạo Luật Quyền Bỏ Phiếu của Liên Bang</a:t>
            </a:r>
            <a:br>
              <a:rPr lang="vi" sz="1700" dirty="0">
                <a:solidFill>
                  <a:schemeClr val="dk1"/>
                </a:solidFill>
              </a:rPr>
            </a:br>
            <a:r>
              <a:rPr lang="vi" sz="1700" b="0" i="0" u="none" baseline="0" dirty="0">
                <a:solidFill>
                  <a:schemeClr val="dk1"/>
                </a:solidFill>
              </a:rPr>
              <a:t> </a:t>
            </a:r>
            <a:endParaRPr sz="1700" b="1" dirty="0">
              <a:solidFill>
                <a:schemeClr val="dk1"/>
              </a:solidFill>
            </a:endParaRPr>
          </a:p>
          <a:p>
            <a:pPr marL="463550" lvl="0" indent="-374650" algn="l" rtl="0">
              <a:lnSpc>
                <a:spcPct val="110000"/>
              </a:lnSpc>
              <a:spcBef>
                <a:spcPts val="0"/>
              </a:spcBef>
              <a:spcAft>
                <a:spcPts val="0"/>
              </a:spcAft>
              <a:buClr>
                <a:schemeClr val="dk1"/>
              </a:buClr>
              <a:buSzPts val="2200"/>
              <a:buFont typeface="+mj-lt"/>
              <a:buAutoNum type="arabicPeriod"/>
            </a:pPr>
            <a:r>
              <a:rPr lang="en-US" sz="1700" dirty="0">
                <a:solidFill>
                  <a:schemeClr val="dk1"/>
                </a:solidFill>
              </a:rPr>
              <a:t> </a:t>
            </a:r>
            <a:r>
              <a:rPr lang="vi" sz="1700" b="1" i="0" u="none" baseline="0" dirty="0">
                <a:solidFill>
                  <a:schemeClr val="dk1"/>
                </a:solidFill>
              </a:rPr>
              <a:t>Tiếp giáp</a:t>
            </a:r>
            <a:br>
              <a:rPr lang="vi" sz="1700" dirty="0">
                <a:solidFill>
                  <a:schemeClr val="dk1"/>
                </a:solidFill>
              </a:rPr>
            </a:br>
            <a:endParaRPr sz="1700" dirty="0">
              <a:solidFill>
                <a:schemeClr val="dk1"/>
              </a:solidFill>
            </a:endParaRPr>
          </a:p>
          <a:p>
            <a:pPr marL="546100" lvl="0" indent="-457200" algn="l" rtl="0">
              <a:lnSpc>
                <a:spcPct val="110000"/>
              </a:lnSpc>
              <a:spcBef>
                <a:spcPts val="0"/>
              </a:spcBef>
              <a:spcAft>
                <a:spcPts val="0"/>
              </a:spcAft>
              <a:buClr>
                <a:schemeClr val="dk1"/>
              </a:buClr>
              <a:buSzPts val="2200"/>
              <a:buFont typeface="+mj-lt"/>
              <a:buAutoNum type="arabicPeriod"/>
            </a:pPr>
            <a:r>
              <a:rPr lang="vi" sz="1700" b="0" i="0" u="none" baseline="0" dirty="0">
                <a:solidFill>
                  <a:schemeClr val="dk1"/>
                </a:solidFill>
              </a:rPr>
              <a:t>Giảm thiểu sự chia rẽ của </a:t>
            </a:r>
            <a:r>
              <a:rPr lang="vi" sz="1700" b="1" i="0" u="none" baseline="0" dirty="0">
                <a:solidFill>
                  <a:schemeClr val="dk1"/>
                </a:solidFill>
              </a:rPr>
              <a:t>các khu phố</a:t>
            </a:r>
            <a:br>
              <a:rPr lang="vi" sz="1700" b="1" dirty="0">
                <a:solidFill>
                  <a:schemeClr val="dk1"/>
                </a:solidFill>
              </a:rPr>
            </a:br>
            <a:r>
              <a:rPr lang="vi" sz="1700" b="1" i="0" u="none" baseline="0" dirty="0">
                <a:solidFill>
                  <a:schemeClr val="dk1"/>
                </a:solidFill>
              </a:rPr>
              <a:t>và</a:t>
            </a:r>
            <a:r>
              <a:rPr lang="vi" sz="1700" b="0" i="0" u="none" baseline="0" dirty="0">
                <a:solidFill>
                  <a:schemeClr val="dk1"/>
                </a:solidFill>
              </a:rPr>
              <a:t> </a:t>
            </a:r>
            <a:r>
              <a:rPr lang="vi" sz="1700" b="1" i="0" u="none" baseline="0" dirty="0">
                <a:solidFill>
                  <a:schemeClr val="dk1"/>
                </a:solidFill>
              </a:rPr>
              <a:t>Cộng Đồng Có Cùng Mối Quan Tâm</a:t>
            </a:r>
            <a:r>
              <a:rPr lang="vi" sz="1700" b="0" i="0" u="none" baseline="0" dirty="0">
                <a:solidFill>
                  <a:schemeClr val="dk1"/>
                </a:solidFill>
              </a:rPr>
              <a:t> </a:t>
            </a:r>
            <a:br>
              <a:rPr lang="vi" sz="1700" dirty="0">
                <a:solidFill>
                  <a:schemeClr val="dk1"/>
                </a:solidFill>
              </a:rPr>
            </a:br>
            <a:r>
              <a:rPr lang="vi" sz="1700" b="0" i="0" u="none" baseline="0" dirty="0">
                <a:solidFill>
                  <a:schemeClr val="dk1"/>
                </a:solidFill>
              </a:rPr>
              <a:t> </a:t>
            </a:r>
            <a:endParaRPr sz="1700" dirty="0">
              <a:solidFill>
                <a:schemeClr val="dk1"/>
              </a:solidFill>
            </a:endParaRPr>
          </a:p>
          <a:p>
            <a:pPr marL="546100" lvl="0" indent="-457200" algn="l" rtl="0">
              <a:lnSpc>
                <a:spcPct val="110000"/>
              </a:lnSpc>
              <a:spcBef>
                <a:spcPts val="0"/>
              </a:spcBef>
              <a:buClr>
                <a:schemeClr val="dk1"/>
              </a:buClr>
              <a:buSzPts val="2200"/>
              <a:buFont typeface="+mj-lt"/>
              <a:buAutoNum type="arabicPeriod"/>
            </a:pPr>
            <a:r>
              <a:rPr lang="vi" sz="1700" b="0" i="0" u="none" baseline="0" dirty="0">
                <a:solidFill>
                  <a:schemeClr val="dk1"/>
                </a:solidFill>
              </a:rPr>
              <a:t>Giảm thiểu sự phân chia các </a:t>
            </a:r>
            <a:r>
              <a:rPr lang="vi" sz="1700" b="1" i="0" u="none" baseline="0" dirty="0">
                <a:solidFill>
                  <a:schemeClr val="dk1"/>
                </a:solidFill>
              </a:rPr>
              <a:t>Thành Phố </a:t>
            </a:r>
            <a:br>
              <a:rPr lang="vi" sz="1700" b="1" dirty="0">
                <a:solidFill>
                  <a:schemeClr val="dk1"/>
                </a:solidFill>
              </a:rPr>
            </a:br>
            <a:r>
              <a:rPr lang="vi" sz="1700" b="0" i="0" u="none" baseline="0" dirty="0">
                <a:solidFill>
                  <a:schemeClr val="dk1"/>
                </a:solidFill>
              </a:rPr>
              <a:t>và </a:t>
            </a:r>
            <a:r>
              <a:rPr lang="vi" sz="1700" b="1" i="0" u="none" baseline="0" dirty="0">
                <a:solidFill>
                  <a:schemeClr val="dk1"/>
                </a:solidFill>
              </a:rPr>
              <a:t>Địa Điểm Được Chỉ Định Điều Tra Dân Số</a:t>
            </a:r>
            <a:br>
              <a:rPr lang="vi" sz="1700" b="1" dirty="0">
                <a:solidFill>
                  <a:schemeClr val="dk1"/>
                </a:solidFill>
              </a:rPr>
            </a:br>
            <a:endParaRPr sz="1700" b="1" dirty="0">
              <a:solidFill>
                <a:schemeClr val="dk1"/>
              </a:solidFill>
            </a:endParaRPr>
          </a:p>
          <a:p>
            <a:pPr marL="546100" lvl="0" indent="-457200" algn="l" rtl="0">
              <a:lnSpc>
                <a:spcPct val="110000"/>
              </a:lnSpc>
              <a:spcBef>
                <a:spcPts val="0"/>
              </a:spcBef>
              <a:spcAft>
                <a:spcPts val="0"/>
              </a:spcAft>
              <a:buClr>
                <a:schemeClr val="dk1"/>
              </a:buClr>
              <a:buSzPts val="2200"/>
              <a:buFont typeface="+mj-lt"/>
              <a:buAutoNum type="arabicPeriod"/>
            </a:pPr>
            <a:r>
              <a:rPr lang="vi" sz="1700" b="0" i="0" u="none" baseline="0" dirty="0">
                <a:solidFill>
                  <a:schemeClr val="dk1"/>
                </a:solidFill>
              </a:rPr>
              <a:t>Các đường ranh giới phải </a:t>
            </a:r>
            <a:r>
              <a:rPr lang="vi" sz="1700" b="1" i="0" u="none" baseline="0" dirty="0">
                <a:solidFill>
                  <a:schemeClr val="dk1"/>
                </a:solidFill>
              </a:rPr>
              <a:t>dễ nhận biết và dễ hiểu</a:t>
            </a:r>
            <a:br>
              <a:rPr lang="vi" sz="1700" b="1" dirty="0">
                <a:solidFill>
                  <a:schemeClr val="dk1"/>
                </a:solidFill>
              </a:rPr>
            </a:br>
            <a:r>
              <a:rPr lang="vi" sz="1700" b="0" i="0" u="none" baseline="0" dirty="0">
                <a:solidFill>
                  <a:schemeClr val="dk1"/>
                </a:solidFill>
              </a:rPr>
              <a:t> </a:t>
            </a:r>
            <a:endParaRPr sz="1700" dirty="0">
              <a:solidFill>
                <a:schemeClr val="dk1"/>
              </a:solidFill>
            </a:endParaRPr>
          </a:p>
          <a:p>
            <a:pPr marL="546100" lvl="0" indent="-457200" algn="l" rtl="0">
              <a:lnSpc>
                <a:spcPct val="110000"/>
              </a:lnSpc>
              <a:spcBef>
                <a:spcPts val="0"/>
              </a:spcBef>
              <a:spcAft>
                <a:spcPts val="0"/>
              </a:spcAft>
              <a:buClr>
                <a:schemeClr val="dk1"/>
              </a:buClr>
              <a:buSzPts val="2200"/>
              <a:buFont typeface="+mj-lt"/>
              <a:buAutoNum type="arabicPeriod"/>
            </a:pPr>
            <a:r>
              <a:rPr lang="vi" sz="1700" b="0" i="0" u="none" baseline="0" dirty="0">
                <a:solidFill>
                  <a:schemeClr val="dk1"/>
                </a:solidFill>
              </a:rPr>
              <a:t>Sự nhỏ gọn</a:t>
            </a:r>
            <a:r>
              <a:rPr lang="vi" sz="1700" b="1" i="0" u="none" baseline="0" dirty="0">
                <a:solidFill>
                  <a:schemeClr val="dk1"/>
                </a:solidFill>
              </a:rPr>
              <a:t>:</a:t>
            </a:r>
            <a:br>
              <a:rPr lang="vi" sz="1700" b="1" dirty="0">
                <a:solidFill>
                  <a:schemeClr val="dk1"/>
                </a:solidFill>
              </a:rPr>
            </a:br>
            <a:endParaRPr sz="1700" i="1" dirty="0">
              <a:solidFill>
                <a:schemeClr val="dk1"/>
              </a:solidFill>
            </a:endParaRPr>
          </a:p>
          <a:p>
            <a:pPr marL="546100" lvl="0" indent="-457200" algn="l" rtl="0">
              <a:lnSpc>
                <a:spcPct val="110000"/>
              </a:lnSpc>
              <a:spcBef>
                <a:spcPts val="0"/>
              </a:spcBef>
              <a:spcAft>
                <a:spcPts val="0"/>
              </a:spcAft>
              <a:buClr>
                <a:schemeClr val="dk1"/>
              </a:buClr>
              <a:buSzPts val="2200"/>
              <a:buFont typeface="+mj-lt"/>
              <a:buAutoNum type="arabicPeriod"/>
            </a:pPr>
            <a:r>
              <a:rPr lang="vi" sz="1700" b="0" i="0" u="none" baseline="0" dirty="0">
                <a:solidFill>
                  <a:schemeClr val="dk1"/>
                </a:solidFill>
              </a:rPr>
              <a:t>Không ủng hộ hoặc phân biệt đối xử </a:t>
            </a:r>
            <a:br>
              <a:rPr lang="es-US" sz="1700" b="0" i="0" u="none" baseline="0" dirty="0">
                <a:solidFill>
                  <a:schemeClr val="dk1"/>
                </a:solidFill>
              </a:rPr>
            </a:br>
            <a:r>
              <a:rPr lang="vi" sz="1700" b="0" i="0" u="none" baseline="0" dirty="0">
                <a:solidFill>
                  <a:schemeClr val="dk1"/>
                </a:solidFill>
              </a:rPr>
              <a:t>chống lại các đảng phái chính trị</a:t>
            </a:r>
          </a:p>
          <a:p>
            <a:pPr marL="88900" lvl="0" indent="0" algn="l" rtl="0">
              <a:lnSpc>
                <a:spcPct val="110000"/>
              </a:lnSpc>
              <a:spcBef>
                <a:spcPts val="0"/>
              </a:spcBef>
              <a:spcAft>
                <a:spcPts val="0"/>
              </a:spcAft>
              <a:buClr>
                <a:schemeClr val="dk1"/>
              </a:buClr>
              <a:buSzPts val="2200"/>
              <a:buNone/>
            </a:pPr>
            <a:endParaRPr lang="vi" sz="1800" i="1" dirty="0">
              <a:solidFill>
                <a:schemeClr val="dk1"/>
              </a:solidFill>
              <a:highlight>
                <a:schemeClr val="lt1"/>
              </a:highlight>
            </a:endParaRPr>
          </a:p>
        </p:txBody>
      </p:sp>
      <p:sp>
        <p:nvSpPr>
          <p:cNvPr id="2" name="Arrow: Right 1">
            <a:extLst>
              <a:ext uri="{FF2B5EF4-FFF2-40B4-BE49-F238E27FC236}">
                <a16:creationId xmlns:a16="http://schemas.microsoft.com/office/drawing/2014/main" id="{6CC8DE90-4ECE-4478-8B48-07574B46D966}"/>
              </a:ext>
            </a:extLst>
          </p:cNvPr>
          <p:cNvSpPr/>
          <p:nvPr/>
        </p:nvSpPr>
        <p:spPr>
          <a:xfrm>
            <a:off x="6245154" y="2191603"/>
            <a:ext cx="442799"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
          </a:p>
        </p:txBody>
      </p:sp>
      <p:sp>
        <p:nvSpPr>
          <p:cNvPr id="6" name="Arrow: Right 5">
            <a:extLst>
              <a:ext uri="{FF2B5EF4-FFF2-40B4-BE49-F238E27FC236}">
                <a16:creationId xmlns:a16="http://schemas.microsoft.com/office/drawing/2014/main" id="{8529450D-A1AB-4E2F-9B4C-24A19BE08FA5}"/>
              </a:ext>
            </a:extLst>
          </p:cNvPr>
          <p:cNvSpPr/>
          <p:nvPr/>
        </p:nvSpPr>
        <p:spPr>
          <a:xfrm>
            <a:off x="4747642" y="1620850"/>
            <a:ext cx="904775"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
          </a:p>
        </p:txBody>
      </p:sp>
      <p:sp>
        <p:nvSpPr>
          <p:cNvPr id="4" name="TextBox 3">
            <a:extLst>
              <a:ext uri="{FF2B5EF4-FFF2-40B4-BE49-F238E27FC236}">
                <a16:creationId xmlns:a16="http://schemas.microsoft.com/office/drawing/2014/main" id="{E0B3091E-D173-41CA-BE90-A3F286F2D771}"/>
              </a:ext>
            </a:extLst>
          </p:cNvPr>
          <p:cNvSpPr txBox="1"/>
          <p:nvPr/>
        </p:nvSpPr>
        <p:spPr>
          <a:xfrm>
            <a:off x="5728276" y="1473125"/>
            <a:ext cx="1705204" cy="615553"/>
          </a:xfrm>
          <a:prstGeom prst="rect">
            <a:avLst/>
          </a:prstGeom>
          <a:noFill/>
          <a:ln>
            <a:solidFill>
              <a:schemeClr val="tx1"/>
            </a:solidFill>
            <a:prstDash val="solid"/>
            <a:extLst>
              <a:ext uri="{C807C97D-BFC1-408E-A445-0C87EB9F89A2}">
                <ask:lineSketchStyleProps xmlns:ask="http://schemas.microsoft.com/office/drawing/2018/sketchyshapes" sd="1218447764">
                  <a:custGeom>
                    <a:avLst/>
                    <a:gdLst>
                      <a:gd name="connsiteX0" fmla="*/ 0 w 1886551"/>
                      <a:gd name="connsiteY0" fmla="*/ 0 h 646331"/>
                      <a:gd name="connsiteX1" fmla="*/ 452772 w 1886551"/>
                      <a:gd name="connsiteY1" fmla="*/ 0 h 646331"/>
                      <a:gd name="connsiteX2" fmla="*/ 962141 w 1886551"/>
                      <a:gd name="connsiteY2" fmla="*/ 0 h 646331"/>
                      <a:gd name="connsiteX3" fmla="*/ 1471510 w 1886551"/>
                      <a:gd name="connsiteY3" fmla="*/ 0 h 646331"/>
                      <a:gd name="connsiteX4" fmla="*/ 1886551 w 1886551"/>
                      <a:gd name="connsiteY4" fmla="*/ 0 h 646331"/>
                      <a:gd name="connsiteX5" fmla="*/ 1886551 w 1886551"/>
                      <a:gd name="connsiteY5" fmla="*/ 310239 h 646331"/>
                      <a:gd name="connsiteX6" fmla="*/ 1886551 w 1886551"/>
                      <a:gd name="connsiteY6" fmla="*/ 646331 h 646331"/>
                      <a:gd name="connsiteX7" fmla="*/ 1433779 w 1886551"/>
                      <a:gd name="connsiteY7" fmla="*/ 646331 h 646331"/>
                      <a:gd name="connsiteX8" fmla="*/ 924410 w 1886551"/>
                      <a:gd name="connsiteY8" fmla="*/ 646331 h 646331"/>
                      <a:gd name="connsiteX9" fmla="*/ 415041 w 1886551"/>
                      <a:gd name="connsiteY9" fmla="*/ 646331 h 646331"/>
                      <a:gd name="connsiteX10" fmla="*/ 0 w 1886551"/>
                      <a:gd name="connsiteY10" fmla="*/ 646331 h 646331"/>
                      <a:gd name="connsiteX11" fmla="*/ 0 w 1886551"/>
                      <a:gd name="connsiteY11" fmla="*/ 336092 h 646331"/>
                      <a:gd name="connsiteX12" fmla="*/ 0 w 1886551"/>
                      <a:gd name="connsiteY12" fmla="*/ 0 h 646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86551" h="646331" extrusionOk="0">
                        <a:moveTo>
                          <a:pt x="0" y="0"/>
                        </a:moveTo>
                        <a:cubicBezTo>
                          <a:pt x="140784" y="-7664"/>
                          <a:pt x="354578" y="22345"/>
                          <a:pt x="452772" y="0"/>
                        </a:cubicBezTo>
                        <a:cubicBezTo>
                          <a:pt x="550966" y="-22345"/>
                          <a:pt x="823442" y="15837"/>
                          <a:pt x="962141" y="0"/>
                        </a:cubicBezTo>
                        <a:cubicBezTo>
                          <a:pt x="1100840" y="-15837"/>
                          <a:pt x="1316932" y="20682"/>
                          <a:pt x="1471510" y="0"/>
                        </a:cubicBezTo>
                        <a:cubicBezTo>
                          <a:pt x="1626088" y="-20682"/>
                          <a:pt x="1802684" y="43515"/>
                          <a:pt x="1886551" y="0"/>
                        </a:cubicBezTo>
                        <a:cubicBezTo>
                          <a:pt x="1897972" y="109505"/>
                          <a:pt x="1849994" y="231696"/>
                          <a:pt x="1886551" y="310239"/>
                        </a:cubicBezTo>
                        <a:cubicBezTo>
                          <a:pt x="1923108" y="388782"/>
                          <a:pt x="1875962" y="518584"/>
                          <a:pt x="1886551" y="646331"/>
                        </a:cubicBezTo>
                        <a:cubicBezTo>
                          <a:pt x="1702561" y="664005"/>
                          <a:pt x="1639358" y="641325"/>
                          <a:pt x="1433779" y="646331"/>
                        </a:cubicBezTo>
                        <a:cubicBezTo>
                          <a:pt x="1228200" y="651337"/>
                          <a:pt x="1145954" y="633441"/>
                          <a:pt x="924410" y="646331"/>
                        </a:cubicBezTo>
                        <a:cubicBezTo>
                          <a:pt x="702866" y="659221"/>
                          <a:pt x="531125" y="643163"/>
                          <a:pt x="415041" y="646331"/>
                        </a:cubicBezTo>
                        <a:cubicBezTo>
                          <a:pt x="298957" y="649499"/>
                          <a:pt x="124479" y="621197"/>
                          <a:pt x="0" y="646331"/>
                        </a:cubicBezTo>
                        <a:cubicBezTo>
                          <a:pt x="-1782" y="519241"/>
                          <a:pt x="2689" y="461720"/>
                          <a:pt x="0" y="336092"/>
                        </a:cubicBezTo>
                        <a:cubicBezTo>
                          <a:pt x="-2689" y="210464"/>
                          <a:pt x="2666" y="75665"/>
                          <a:pt x="0" y="0"/>
                        </a:cubicBezTo>
                        <a:close/>
                      </a:path>
                    </a:pathLst>
                  </a:custGeom>
                  <ask:type>
                    <ask:lineSketchNone/>
                  </ask:type>
                </ask:lineSketchStyleProps>
              </a:ext>
            </a:extLst>
          </a:ln>
        </p:spPr>
        <p:txBody>
          <a:bodyPr wrap="square" rtlCol="0">
            <a:spAutoFit/>
          </a:bodyPr>
          <a:lstStyle/>
          <a:p>
            <a:pPr algn="ctr" rtl="0"/>
            <a:r>
              <a:rPr lang="vi" sz="1700" b="0" i="0" u="sng" baseline="0" dirty="0"/>
              <a:t>Tổng Dân Số </a:t>
            </a:r>
          </a:p>
          <a:p>
            <a:pPr algn="ctr" rtl="0"/>
            <a:r>
              <a:rPr lang="vi" sz="1700" b="0" i="0" u="none" baseline="0" dirty="0"/>
              <a:t>5 Quận </a:t>
            </a:r>
          </a:p>
        </p:txBody>
      </p:sp>
      <p:sp>
        <p:nvSpPr>
          <p:cNvPr id="5" name="TextBox 4">
            <a:extLst>
              <a:ext uri="{FF2B5EF4-FFF2-40B4-BE49-F238E27FC236}">
                <a16:creationId xmlns:a16="http://schemas.microsoft.com/office/drawing/2014/main" id="{B7A199DC-567F-4480-B911-E9EE5E98C71F}"/>
              </a:ext>
            </a:extLst>
          </p:cNvPr>
          <p:cNvSpPr txBox="1"/>
          <p:nvPr/>
        </p:nvSpPr>
        <p:spPr>
          <a:xfrm>
            <a:off x="6751286" y="2115181"/>
            <a:ext cx="2300438" cy="923330"/>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vi" sz="1800" b="0" i="0" u="none" spc="-20" dirty="0"/>
              <a:t>Bảo vệ những người thuộc nhóm dân tộc và ngôn ngữ thiểu số</a:t>
            </a:r>
          </a:p>
        </p:txBody>
      </p:sp>
      <p:sp>
        <p:nvSpPr>
          <p:cNvPr id="10" name="TextBox 9">
            <a:extLst>
              <a:ext uri="{FF2B5EF4-FFF2-40B4-BE49-F238E27FC236}">
                <a16:creationId xmlns:a16="http://schemas.microsoft.com/office/drawing/2014/main" id="{71D8DF18-638D-49C7-BC22-89F295F0DD28}"/>
              </a:ext>
            </a:extLst>
          </p:cNvPr>
          <p:cNvSpPr txBox="1"/>
          <p:nvPr/>
        </p:nvSpPr>
        <p:spPr>
          <a:xfrm>
            <a:off x="6123982" y="3174858"/>
            <a:ext cx="2706867" cy="1077218"/>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vi" sz="1600" b="0" i="0" u="none" baseline="0"/>
              <a:t>COI không được bao gồm các đảng phái chính trị, các ứng cử viên hoặc những quan chức đương nhiệm</a:t>
            </a:r>
          </a:p>
        </p:txBody>
      </p:sp>
      <p:sp>
        <p:nvSpPr>
          <p:cNvPr id="11" name="Arrow: Right 10">
            <a:extLst>
              <a:ext uri="{FF2B5EF4-FFF2-40B4-BE49-F238E27FC236}">
                <a16:creationId xmlns:a16="http://schemas.microsoft.com/office/drawing/2014/main" id="{DD819BEC-EE4D-46ED-B03E-4BC072106800}"/>
              </a:ext>
            </a:extLst>
          </p:cNvPr>
          <p:cNvSpPr/>
          <p:nvPr/>
        </p:nvSpPr>
        <p:spPr>
          <a:xfrm>
            <a:off x="5116287" y="3486701"/>
            <a:ext cx="904775"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
          </a:p>
        </p:txBody>
      </p:sp>
      <p:sp>
        <p:nvSpPr>
          <p:cNvPr id="12" name="Arrow: Right 11">
            <a:extLst>
              <a:ext uri="{FF2B5EF4-FFF2-40B4-BE49-F238E27FC236}">
                <a16:creationId xmlns:a16="http://schemas.microsoft.com/office/drawing/2014/main" id="{D78095C7-80DD-411A-9B4A-10959A89FCAC}"/>
              </a:ext>
            </a:extLst>
          </p:cNvPr>
          <p:cNvSpPr/>
          <p:nvPr/>
        </p:nvSpPr>
        <p:spPr>
          <a:xfrm>
            <a:off x="2163618" y="2768073"/>
            <a:ext cx="987147"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
          </a:p>
        </p:txBody>
      </p:sp>
      <p:sp>
        <p:nvSpPr>
          <p:cNvPr id="13" name="TextBox 12">
            <a:extLst>
              <a:ext uri="{FF2B5EF4-FFF2-40B4-BE49-F238E27FC236}">
                <a16:creationId xmlns:a16="http://schemas.microsoft.com/office/drawing/2014/main" id="{2A57C947-4189-4CA9-8336-FD6CE555C5DB}"/>
              </a:ext>
            </a:extLst>
          </p:cNvPr>
          <p:cNvSpPr txBox="1"/>
          <p:nvPr/>
        </p:nvSpPr>
        <p:spPr>
          <a:xfrm>
            <a:off x="3200589" y="2620484"/>
            <a:ext cx="2423160" cy="615553"/>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vi" sz="1700" b="0" i="1" u="none" baseline="0" dirty="0">
                <a:solidFill>
                  <a:schemeClr val="dk1"/>
                </a:solidFill>
              </a:rPr>
              <a:t>tất cả các khu vực của quận phải liền kề</a:t>
            </a:r>
            <a:endParaRPr lang="vi" sz="1700" dirty="0"/>
          </a:p>
        </p:txBody>
      </p:sp>
      <p:sp>
        <p:nvSpPr>
          <p:cNvPr id="15" name="TextBox 14">
            <a:extLst>
              <a:ext uri="{FF2B5EF4-FFF2-40B4-BE49-F238E27FC236}">
                <a16:creationId xmlns:a16="http://schemas.microsoft.com/office/drawing/2014/main" id="{6A2FE7F9-315E-4FF7-8E25-33DB73B4F615}"/>
              </a:ext>
            </a:extLst>
          </p:cNvPr>
          <p:cNvSpPr txBox="1"/>
          <p:nvPr/>
        </p:nvSpPr>
        <p:spPr>
          <a:xfrm>
            <a:off x="5367621" y="6284947"/>
            <a:ext cx="2767330" cy="369332"/>
          </a:xfrm>
          <a:prstGeom prst="rect">
            <a:avLst/>
          </a:prstGeom>
          <a:noFill/>
          <a:ln>
            <a:solidFill>
              <a:schemeClr val="tx1"/>
            </a:solidFill>
            <a:prstDash val="solid"/>
            <a:extLst>
              <a:ext uri="{C807C97D-BFC1-408E-A445-0C87EB9F89A2}">
                <ask:lineSketchStyleProps xmlns:ask="http://schemas.microsoft.com/office/drawing/2018/sketchyshapes" sd="1218447764">
                  <a:custGeom>
                    <a:avLst/>
                    <a:gdLst>
                      <a:gd name="connsiteX0" fmla="*/ 0 w 1886551"/>
                      <a:gd name="connsiteY0" fmla="*/ 0 h 646331"/>
                      <a:gd name="connsiteX1" fmla="*/ 452772 w 1886551"/>
                      <a:gd name="connsiteY1" fmla="*/ 0 h 646331"/>
                      <a:gd name="connsiteX2" fmla="*/ 962141 w 1886551"/>
                      <a:gd name="connsiteY2" fmla="*/ 0 h 646331"/>
                      <a:gd name="connsiteX3" fmla="*/ 1471510 w 1886551"/>
                      <a:gd name="connsiteY3" fmla="*/ 0 h 646331"/>
                      <a:gd name="connsiteX4" fmla="*/ 1886551 w 1886551"/>
                      <a:gd name="connsiteY4" fmla="*/ 0 h 646331"/>
                      <a:gd name="connsiteX5" fmla="*/ 1886551 w 1886551"/>
                      <a:gd name="connsiteY5" fmla="*/ 310239 h 646331"/>
                      <a:gd name="connsiteX6" fmla="*/ 1886551 w 1886551"/>
                      <a:gd name="connsiteY6" fmla="*/ 646331 h 646331"/>
                      <a:gd name="connsiteX7" fmla="*/ 1433779 w 1886551"/>
                      <a:gd name="connsiteY7" fmla="*/ 646331 h 646331"/>
                      <a:gd name="connsiteX8" fmla="*/ 924410 w 1886551"/>
                      <a:gd name="connsiteY8" fmla="*/ 646331 h 646331"/>
                      <a:gd name="connsiteX9" fmla="*/ 415041 w 1886551"/>
                      <a:gd name="connsiteY9" fmla="*/ 646331 h 646331"/>
                      <a:gd name="connsiteX10" fmla="*/ 0 w 1886551"/>
                      <a:gd name="connsiteY10" fmla="*/ 646331 h 646331"/>
                      <a:gd name="connsiteX11" fmla="*/ 0 w 1886551"/>
                      <a:gd name="connsiteY11" fmla="*/ 336092 h 646331"/>
                      <a:gd name="connsiteX12" fmla="*/ 0 w 1886551"/>
                      <a:gd name="connsiteY12" fmla="*/ 0 h 646331"/>
                    </a:gdLst>
                    <a:ahLst/>
                    <a:cxnLst>
                      <a:cxn ang="0">
                        <a:pos x="connsiteX0" y="connsiteY0"/>
                      </a:cxn>
                      <a:cxn ang="0">
                        <a:pos x="connsiteX1" y="connsiteY1"/>
                      </a:cxn>
                      <a:cxn ang="0">
                        <a:pos x="connsiteX2" y="connsiteY2"/>
                      </a:cxn>
                      <a:cxn ang="0">
                        <a:pos x="connsiteX3" y="connsiteY3"/>
                      </a:cxn>
                      <a:cxn ang="0">
                        <a:pos x="connsiteX4" y="connsiteY4"/>
                      </a:cxn>
                      <a:cxn ang="0">
                        <a:pos x="connsiteX5" y="connsiteY5"/>
                      </a:cxn>
                      <a:cxn ang="0">
                        <a:pos x="connsiteX6" y="connsiteY6"/>
                      </a:cxn>
                      <a:cxn ang="0">
                        <a:pos x="connsiteX7" y="connsiteY7"/>
                      </a:cxn>
                      <a:cxn ang="0">
                        <a:pos x="connsiteX8" y="connsiteY8"/>
                      </a:cxn>
                      <a:cxn ang="0">
                        <a:pos x="connsiteX9" y="connsiteY9"/>
                      </a:cxn>
                      <a:cxn ang="0">
                        <a:pos x="connsiteX10" y="connsiteY10"/>
                      </a:cxn>
                      <a:cxn ang="0">
                        <a:pos x="connsiteX11" y="connsiteY11"/>
                      </a:cxn>
                      <a:cxn ang="0">
                        <a:pos x="connsiteX12" y="connsiteY12"/>
                      </a:cxn>
                    </a:cxnLst>
                    <a:rect l="l" t="t" r="r" b="b"/>
                    <a:pathLst>
                      <a:path w="1886551" h="646331" extrusionOk="0">
                        <a:moveTo>
                          <a:pt x="0" y="0"/>
                        </a:moveTo>
                        <a:cubicBezTo>
                          <a:pt x="140784" y="-7664"/>
                          <a:pt x="354578" y="22345"/>
                          <a:pt x="452772" y="0"/>
                        </a:cubicBezTo>
                        <a:cubicBezTo>
                          <a:pt x="550966" y="-22345"/>
                          <a:pt x="823442" y="15837"/>
                          <a:pt x="962141" y="0"/>
                        </a:cubicBezTo>
                        <a:cubicBezTo>
                          <a:pt x="1100840" y="-15837"/>
                          <a:pt x="1316932" y="20682"/>
                          <a:pt x="1471510" y="0"/>
                        </a:cubicBezTo>
                        <a:cubicBezTo>
                          <a:pt x="1626088" y="-20682"/>
                          <a:pt x="1802684" y="43515"/>
                          <a:pt x="1886551" y="0"/>
                        </a:cubicBezTo>
                        <a:cubicBezTo>
                          <a:pt x="1897972" y="109505"/>
                          <a:pt x="1849994" y="231696"/>
                          <a:pt x="1886551" y="310239"/>
                        </a:cubicBezTo>
                        <a:cubicBezTo>
                          <a:pt x="1923108" y="388782"/>
                          <a:pt x="1875962" y="518584"/>
                          <a:pt x="1886551" y="646331"/>
                        </a:cubicBezTo>
                        <a:cubicBezTo>
                          <a:pt x="1702561" y="664005"/>
                          <a:pt x="1639358" y="641325"/>
                          <a:pt x="1433779" y="646331"/>
                        </a:cubicBezTo>
                        <a:cubicBezTo>
                          <a:pt x="1228200" y="651337"/>
                          <a:pt x="1145954" y="633441"/>
                          <a:pt x="924410" y="646331"/>
                        </a:cubicBezTo>
                        <a:cubicBezTo>
                          <a:pt x="702866" y="659221"/>
                          <a:pt x="531125" y="643163"/>
                          <a:pt x="415041" y="646331"/>
                        </a:cubicBezTo>
                        <a:cubicBezTo>
                          <a:pt x="298957" y="649499"/>
                          <a:pt x="124479" y="621197"/>
                          <a:pt x="0" y="646331"/>
                        </a:cubicBezTo>
                        <a:cubicBezTo>
                          <a:pt x="-1782" y="519241"/>
                          <a:pt x="2689" y="461720"/>
                          <a:pt x="0" y="336092"/>
                        </a:cubicBezTo>
                        <a:cubicBezTo>
                          <a:pt x="-2689" y="210464"/>
                          <a:pt x="2666" y="75665"/>
                          <a:pt x="0" y="0"/>
                        </a:cubicBezTo>
                        <a:close/>
                      </a:path>
                    </a:pathLst>
                  </a:custGeom>
                  <ask:type>
                    <ask:lineSketchNone/>
                  </ask:type>
                </ask:lineSketchStyleProps>
              </a:ext>
            </a:extLst>
          </a:ln>
        </p:spPr>
        <p:txBody>
          <a:bodyPr wrap="square" rtlCol="0">
            <a:spAutoFit/>
          </a:bodyPr>
          <a:lstStyle/>
          <a:p>
            <a:pPr algn="ctr" rtl="0"/>
            <a:r>
              <a:rPr lang="vi" sz="1800" b="0" i="0" u="sng" baseline="0"/>
              <a:t>Không xét đến chính trị!</a:t>
            </a:r>
            <a:endParaRPr lang="vi" sz="1800" dirty="0"/>
          </a:p>
        </p:txBody>
      </p:sp>
      <p:sp>
        <p:nvSpPr>
          <p:cNvPr id="17" name="Arrow: Right 16">
            <a:extLst>
              <a:ext uri="{FF2B5EF4-FFF2-40B4-BE49-F238E27FC236}">
                <a16:creationId xmlns:a16="http://schemas.microsoft.com/office/drawing/2014/main" id="{28A4148A-BEDE-4AA2-8D43-A2102E1F99D7}"/>
              </a:ext>
            </a:extLst>
          </p:cNvPr>
          <p:cNvSpPr/>
          <p:nvPr/>
        </p:nvSpPr>
        <p:spPr>
          <a:xfrm>
            <a:off x="5676103" y="4464067"/>
            <a:ext cx="904775"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
          </a:p>
        </p:txBody>
      </p:sp>
      <p:sp>
        <p:nvSpPr>
          <p:cNvPr id="18" name="TextBox 17">
            <a:extLst>
              <a:ext uri="{FF2B5EF4-FFF2-40B4-BE49-F238E27FC236}">
                <a16:creationId xmlns:a16="http://schemas.microsoft.com/office/drawing/2014/main" id="{85717CEC-0825-40DF-ACC7-B5AA6096D896}"/>
              </a:ext>
            </a:extLst>
          </p:cNvPr>
          <p:cNvSpPr txBox="1"/>
          <p:nvPr/>
        </p:nvSpPr>
        <p:spPr>
          <a:xfrm>
            <a:off x="6666969" y="4330869"/>
            <a:ext cx="2347774" cy="615553"/>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vi" sz="1800" b="0" i="0" u="none" baseline="0" dirty="0"/>
              <a:t>CDP = </a:t>
            </a:r>
            <a:r>
              <a:rPr lang="vi" sz="1600" b="0" i="0" u="none" baseline="0" dirty="0"/>
              <a:t>các cộng đồng chưa hợp nhất</a:t>
            </a:r>
            <a:endParaRPr lang="vi" sz="1800" dirty="0"/>
          </a:p>
        </p:txBody>
      </p:sp>
      <p:sp>
        <p:nvSpPr>
          <p:cNvPr id="19" name="TextBox 18">
            <a:extLst>
              <a:ext uri="{FF2B5EF4-FFF2-40B4-BE49-F238E27FC236}">
                <a16:creationId xmlns:a16="http://schemas.microsoft.com/office/drawing/2014/main" id="{66EBD526-C47E-4CF4-91FB-14551B474771}"/>
              </a:ext>
            </a:extLst>
          </p:cNvPr>
          <p:cNvSpPr txBox="1"/>
          <p:nvPr/>
        </p:nvSpPr>
        <p:spPr>
          <a:xfrm>
            <a:off x="3090313" y="5470923"/>
            <a:ext cx="2930750" cy="646331"/>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vi" sz="1800" b="0" i="0" u="none" baseline="0"/>
              <a:t>Đừng bỏ qua một khu vực có lợi cho dân cư ở xa.  </a:t>
            </a:r>
          </a:p>
        </p:txBody>
      </p:sp>
      <p:sp>
        <p:nvSpPr>
          <p:cNvPr id="20" name="TextBox 19">
            <a:extLst>
              <a:ext uri="{FF2B5EF4-FFF2-40B4-BE49-F238E27FC236}">
                <a16:creationId xmlns:a16="http://schemas.microsoft.com/office/drawing/2014/main" id="{A6557A32-1B55-4862-BA4E-316D70A6F363}"/>
              </a:ext>
            </a:extLst>
          </p:cNvPr>
          <p:cNvSpPr txBox="1"/>
          <p:nvPr/>
        </p:nvSpPr>
        <p:spPr>
          <a:xfrm>
            <a:off x="6111457" y="5470922"/>
            <a:ext cx="2807075" cy="646331"/>
          </a:xfrm>
          <a:prstGeom prst="rect">
            <a:avLst/>
          </a:prstGeom>
          <a:noFill/>
          <a:ln>
            <a:solidFill>
              <a:schemeClr val="tx1"/>
            </a:solidFill>
            <a:extLst>
              <a:ext uri="{C807C97D-BFC1-408E-A445-0C87EB9F89A2}">
                <ask:lineSketchStyleProps xmlns:ask="http://schemas.microsoft.com/office/drawing/2018/sketchyshapes">
                  <ask:type>
                    <ask:lineSketchNone/>
                  </ask:type>
                </ask:lineSketchStyleProps>
              </a:ext>
            </a:extLst>
          </a:ln>
        </p:spPr>
        <p:txBody>
          <a:bodyPr wrap="square" rtlCol="0">
            <a:spAutoFit/>
          </a:bodyPr>
          <a:lstStyle/>
          <a:p>
            <a:pPr algn="l" rtl="0"/>
            <a:r>
              <a:rPr lang="vi" sz="1800" b="0" i="1" u="none" baseline="0">
                <a:solidFill>
                  <a:schemeClr val="dk1"/>
                </a:solidFill>
              </a:rPr>
              <a:t>Nếu nó không mâu thuẫn với các tiêu chí trước</a:t>
            </a:r>
            <a:endParaRPr lang="vi" sz="1800" dirty="0"/>
          </a:p>
        </p:txBody>
      </p:sp>
      <p:sp>
        <p:nvSpPr>
          <p:cNvPr id="22" name="Arrow: Right 1">
            <a:extLst>
              <a:ext uri="{FF2B5EF4-FFF2-40B4-BE49-F238E27FC236}">
                <a16:creationId xmlns:a16="http://schemas.microsoft.com/office/drawing/2014/main" id="{6CC8DE90-4ECE-4478-8B48-07574B46D966}"/>
              </a:ext>
            </a:extLst>
          </p:cNvPr>
          <p:cNvSpPr/>
          <p:nvPr/>
        </p:nvSpPr>
        <p:spPr>
          <a:xfrm>
            <a:off x="2358446" y="5620832"/>
            <a:ext cx="647801"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
          </a:p>
        </p:txBody>
      </p:sp>
      <p:sp>
        <p:nvSpPr>
          <p:cNvPr id="23" name="Arrow: Right 1">
            <a:extLst>
              <a:ext uri="{FF2B5EF4-FFF2-40B4-BE49-F238E27FC236}">
                <a16:creationId xmlns:a16="http://schemas.microsoft.com/office/drawing/2014/main" id="{6CC8DE90-4ECE-4478-8B48-07574B46D966}"/>
              </a:ext>
            </a:extLst>
          </p:cNvPr>
          <p:cNvSpPr/>
          <p:nvPr/>
        </p:nvSpPr>
        <p:spPr>
          <a:xfrm>
            <a:off x="4652775" y="6286392"/>
            <a:ext cx="647801" cy="346509"/>
          </a:xfrm>
          <a:prstGeom prst="right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rtl="0"/>
            <a:endParaRPr lang="vi"/>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6"/>
                                        </p:tgtEl>
                                        <p:attrNameLst>
                                          <p:attrName>style.visibility</p:attrName>
                                        </p:attrNameLst>
                                      </p:cBhvr>
                                      <p:to>
                                        <p:strVal val="visible"/>
                                      </p:to>
                                    </p:set>
                                  </p:childTnLst>
                                </p:cTn>
                              </p:par>
                              <p:par>
                                <p:cTn id="7" presetID="1" presetClass="entr" presetSubtype="0" fill="hold" grpId="0" nodeType="withEffect">
                                  <p:stCondLst>
                                    <p:cond delay="0"/>
                                  </p:stCondLst>
                                  <p:childTnLst>
                                    <p:set>
                                      <p:cBhvr>
                                        <p:cTn id="8" dur="1" fill="hold">
                                          <p:stCondLst>
                                            <p:cond delay="0"/>
                                          </p:stCondLst>
                                        </p:cTn>
                                        <p:tgtEl>
                                          <p:spTgt spid="4"/>
                                        </p:tgtEl>
                                        <p:attrNameLst>
                                          <p:attrName>style.visibility</p:attrName>
                                        </p:attrNameLst>
                                      </p:cBhvr>
                                      <p:to>
                                        <p:strVal val="visible"/>
                                      </p:to>
                                    </p:set>
                                  </p:childTnLst>
                                </p:cTn>
                              </p:par>
                            </p:childTnLst>
                          </p:cTn>
                        </p:par>
                      </p:childTnLst>
                    </p:cTn>
                  </p:par>
                  <p:par>
                    <p:cTn id="9" fill="hold">
                      <p:stCondLst>
                        <p:cond delay="indefinite"/>
                      </p:stCondLst>
                      <p:childTnLst>
                        <p:par>
                          <p:cTn id="10" fill="hold">
                            <p:stCondLst>
                              <p:cond delay="0"/>
                            </p:stCondLst>
                            <p:childTnLst>
                              <p:par>
                                <p:cTn id="11" presetID="1" presetClass="entr" presetSubtype="0" fill="hold" grpId="0" nodeType="clickEffect">
                                  <p:stCondLst>
                                    <p:cond delay="0"/>
                                  </p:stCondLst>
                                  <p:childTnLst>
                                    <p:set>
                                      <p:cBhvr>
                                        <p:cTn id="12" dur="1" fill="hold">
                                          <p:stCondLst>
                                            <p:cond delay="0"/>
                                          </p:stCondLst>
                                        </p:cTn>
                                        <p:tgtEl>
                                          <p:spTgt spid="2"/>
                                        </p:tgtEl>
                                        <p:attrNameLst>
                                          <p:attrName>style.visibility</p:attrName>
                                        </p:attrNameLst>
                                      </p:cBhvr>
                                      <p:to>
                                        <p:strVal val="visible"/>
                                      </p:to>
                                    </p:set>
                                  </p:childTnLst>
                                </p:cTn>
                              </p:par>
                              <p:par>
                                <p:cTn id="13" presetID="1" presetClass="entr" presetSubtype="0" fill="hold" grpId="0" nodeType="withEffect">
                                  <p:stCondLst>
                                    <p:cond delay="0"/>
                                  </p:stCondLst>
                                  <p:childTnLst>
                                    <p:set>
                                      <p:cBhvr>
                                        <p:cTn id="14" dur="1" fill="hold">
                                          <p:stCondLst>
                                            <p:cond delay="0"/>
                                          </p:stCondLst>
                                        </p:cTn>
                                        <p:tgtEl>
                                          <p:spTgt spid="5"/>
                                        </p:tgtEl>
                                        <p:attrNameLst>
                                          <p:attrName>style.visibility</p:attrName>
                                        </p:attrNameLst>
                                      </p:cBhvr>
                                      <p:to>
                                        <p:strVal val="visible"/>
                                      </p:to>
                                    </p:set>
                                  </p:childTnLst>
                                </p:cTn>
                              </p:par>
                            </p:childTnLst>
                          </p:cTn>
                        </p:par>
                      </p:childTnLst>
                    </p:cTn>
                  </p:par>
                  <p:par>
                    <p:cTn id="15" fill="hold">
                      <p:stCondLst>
                        <p:cond delay="indefinite"/>
                      </p:stCondLst>
                      <p:childTnLst>
                        <p:par>
                          <p:cTn id="16" fill="hold">
                            <p:stCondLst>
                              <p:cond delay="0"/>
                            </p:stCondLst>
                            <p:childTnLst>
                              <p:par>
                                <p:cTn id="17" presetID="1" presetClass="entr" presetSubtype="0" fill="hold" grpId="0" nodeType="clickEffect">
                                  <p:stCondLst>
                                    <p:cond delay="0"/>
                                  </p:stCondLst>
                                  <p:childTnLst>
                                    <p:set>
                                      <p:cBhvr>
                                        <p:cTn id="18" dur="1" fill="hold">
                                          <p:stCondLst>
                                            <p:cond delay="0"/>
                                          </p:stCondLst>
                                        </p:cTn>
                                        <p:tgtEl>
                                          <p:spTgt spid="12"/>
                                        </p:tgtEl>
                                        <p:attrNameLst>
                                          <p:attrName>style.visibility</p:attrName>
                                        </p:attrNameLst>
                                      </p:cBhvr>
                                      <p:to>
                                        <p:strVal val="visible"/>
                                      </p:to>
                                    </p:set>
                                  </p:childTnLst>
                                </p:cTn>
                              </p:par>
                              <p:par>
                                <p:cTn id="19" presetID="1" presetClass="entr" presetSubtype="0" fill="hold" grpId="0" nodeType="withEffect">
                                  <p:stCondLst>
                                    <p:cond delay="0"/>
                                  </p:stCondLst>
                                  <p:childTnLst>
                                    <p:set>
                                      <p:cBhvr>
                                        <p:cTn id="20" dur="1" fill="hold">
                                          <p:stCondLst>
                                            <p:cond delay="0"/>
                                          </p:stCondLst>
                                        </p:cTn>
                                        <p:tgtEl>
                                          <p:spTgt spid="13"/>
                                        </p:tgtEl>
                                        <p:attrNameLst>
                                          <p:attrName>style.visibility</p:attrName>
                                        </p:attrNameLst>
                                      </p:cBhvr>
                                      <p:to>
                                        <p:strVal val="visible"/>
                                      </p:to>
                                    </p:set>
                                  </p:childTnLst>
                                </p:cTn>
                              </p:par>
                            </p:childTnLst>
                          </p:cTn>
                        </p:par>
                      </p:childTnLst>
                    </p:cTn>
                  </p:par>
                  <p:par>
                    <p:cTn id="21" fill="hold">
                      <p:stCondLst>
                        <p:cond delay="indefinite"/>
                      </p:stCondLst>
                      <p:childTnLst>
                        <p:par>
                          <p:cTn id="22" fill="hold">
                            <p:stCondLst>
                              <p:cond delay="0"/>
                            </p:stCondLst>
                            <p:childTnLst>
                              <p:par>
                                <p:cTn id="23" presetID="1" presetClass="entr" presetSubtype="0" fill="hold" grpId="0" nodeType="clickEffect">
                                  <p:stCondLst>
                                    <p:cond delay="0"/>
                                  </p:stCondLst>
                                  <p:childTnLst>
                                    <p:set>
                                      <p:cBhvr>
                                        <p:cTn id="24" dur="1" fill="hold">
                                          <p:stCondLst>
                                            <p:cond delay="0"/>
                                          </p:stCondLst>
                                        </p:cTn>
                                        <p:tgtEl>
                                          <p:spTgt spid="11"/>
                                        </p:tgtEl>
                                        <p:attrNameLst>
                                          <p:attrName>style.visibility</p:attrName>
                                        </p:attrNameLst>
                                      </p:cBhvr>
                                      <p:to>
                                        <p:strVal val="visible"/>
                                      </p:to>
                                    </p:set>
                                  </p:childTnLst>
                                </p:cTn>
                              </p:par>
                              <p:par>
                                <p:cTn id="25" presetID="1" presetClass="entr" presetSubtype="0" fill="hold" grpId="0" nodeType="withEffect">
                                  <p:stCondLst>
                                    <p:cond delay="0"/>
                                  </p:stCondLst>
                                  <p:childTnLst>
                                    <p:set>
                                      <p:cBhvr>
                                        <p:cTn id="26" dur="1" fill="hold">
                                          <p:stCondLst>
                                            <p:cond delay="0"/>
                                          </p:stCondLst>
                                        </p:cTn>
                                        <p:tgtEl>
                                          <p:spTgt spid="10"/>
                                        </p:tgtEl>
                                        <p:attrNameLst>
                                          <p:attrName>style.visibility</p:attrName>
                                        </p:attrNameLst>
                                      </p:cBhvr>
                                      <p:to>
                                        <p:strVal val="visible"/>
                                      </p:to>
                                    </p:set>
                                  </p:childTnLst>
                                </p:cTn>
                              </p:par>
                            </p:childTnLst>
                          </p:cTn>
                        </p:par>
                      </p:childTnLst>
                    </p:cTn>
                  </p:par>
                  <p:par>
                    <p:cTn id="27" fill="hold">
                      <p:stCondLst>
                        <p:cond delay="indefinite"/>
                      </p:stCondLst>
                      <p:childTnLst>
                        <p:par>
                          <p:cTn id="28" fill="hold">
                            <p:stCondLst>
                              <p:cond delay="0"/>
                            </p:stCondLst>
                            <p:childTnLst>
                              <p:par>
                                <p:cTn id="29" presetID="1" presetClass="entr" presetSubtype="0" fill="hold" grpId="0" nodeType="clickEffect">
                                  <p:stCondLst>
                                    <p:cond delay="0"/>
                                  </p:stCondLst>
                                  <p:childTnLst>
                                    <p:set>
                                      <p:cBhvr>
                                        <p:cTn id="30" dur="1" fill="hold">
                                          <p:stCondLst>
                                            <p:cond delay="0"/>
                                          </p:stCondLst>
                                        </p:cTn>
                                        <p:tgtEl>
                                          <p:spTgt spid="18"/>
                                        </p:tgtEl>
                                        <p:attrNameLst>
                                          <p:attrName>style.visibility</p:attrName>
                                        </p:attrNameLst>
                                      </p:cBhvr>
                                      <p:to>
                                        <p:strVal val="visible"/>
                                      </p:to>
                                    </p:set>
                                  </p:childTnLst>
                                </p:cTn>
                              </p:par>
                              <p:par>
                                <p:cTn id="31" presetID="1" presetClass="entr" presetSubtype="0" fill="hold" grpId="0" nodeType="withEffect">
                                  <p:stCondLst>
                                    <p:cond delay="0"/>
                                  </p:stCondLst>
                                  <p:childTnLst>
                                    <p:set>
                                      <p:cBhvr>
                                        <p:cTn id="32" dur="1" fill="hold">
                                          <p:stCondLst>
                                            <p:cond delay="0"/>
                                          </p:stCondLst>
                                        </p:cTn>
                                        <p:tgtEl>
                                          <p:spTgt spid="17"/>
                                        </p:tgtEl>
                                        <p:attrNameLst>
                                          <p:attrName>style.visibility</p:attrName>
                                        </p:attrNameLst>
                                      </p:cBhvr>
                                      <p:to>
                                        <p:strVal val="visible"/>
                                      </p:to>
                                    </p:set>
                                  </p:childTnLst>
                                </p:cTn>
                              </p:par>
                            </p:childTnLst>
                          </p:cTn>
                        </p:par>
                      </p:childTnLst>
                    </p:cTn>
                  </p:par>
                  <p:par>
                    <p:cTn id="33" fill="hold">
                      <p:stCondLst>
                        <p:cond delay="indefinite"/>
                      </p:stCondLst>
                      <p:childTnLst>
                        <p:par>
                          <p:cTn id="34" fill="hold">
                            <p:stCondLst>
                              <p:cond delay="0"/>
                            </p:stCondLst>
                            <p:childTnLst>
                              <p:par>
                                <p:cTn id="35" presetID="1" presetClass="entr" presetSubtype="0" fill="hold" grpId="0" nodeType="clickEffect">
                                  <p:stCondLst>
                                    <p:cond delay="0"/>
                                  </p:stCondLst>
                                  <p:childTnLst>
                                    <p:set>
                                      <p:cBhvr>
                                        <p:cTn id="36" dur="1" fill="hold">
                                          <p:stCondLst>
                                            <p:cond delay="0"/>
                                          </p:stCondLst>
                                        </p:cTn>
                                        <p:tgtEl>
                                          <p:spTgt spid="19"/>
                                        </p:tgtEl>
                                        <p:attrNameLst>
                                          <p:attrName>style.visibility</p:attrName>
                                        </p:attrNameLst>
                                      </p:cBhvr>
                                      <p:to>
                                        <p:strVal val="visible"/>
                                      </p:to>
                                    </p:set>
                                  </p:childTnLst>
                                </p:cTn>
                              </p:par>
                              <p:par>
                                <p:cTn id="37" presetID="1" presetClass="entr" presetSubtype="0" fill="hold" grpId="0" nodeType="withEffect">
                                  <p:stCondLst>
                                    <p:cond delay="0"/>
                                  </p:stCondLst>
                                  <p:childTnLst>
                                    <p:set>
                                      <p:cBhvr>
                                        <p:cTn id="38" dur="1" fill="hold">
                                          <p:stCondLst>
                                            <p:cond delay="0"/>
                                          </p:stCondLst>
                                        </p:cTn>
                                        <p:tgtEl>
                                          <p:spTgt spid="20"/>
                                        </p:tgtEl>
                                        <p:attrNameLst>
                                          <p:attrName>style.visibility</p:attrName>
                                        </p:attrNameLst>
                                      </p:cBhvr>
                                      <p:to>
                                        <p:strVal val="visible"/>
                                      </p:to>
                                    </p:set>
                                  </p:childTnLst>
                                </p:cTn>
                              </p:par>
                              <p:par>
                                <p:cTn id="39" presetID="1" presetClass="entr" presetSubtype="0" fill="hold" grpId="0" nodeType="withEffect">
                                  <p:stCondLst>
                                    <p:cond delay="0"/>
                                  </p:stCondLst>
                                  <p:childTnLst>
                                    <p:set>
                                      <p:cBhvr>
                                        <p:cTn id="40" dur="1" fill="hold">
                                          <p:stCondLst>
                                            <p:cond delay="0"/>
                                          </p:stCondLst>
                                        </p:cTn>
                                        <p:tgtEl>
                                          <p:spTgt spid="15"/>
                                        </p:tgtEl>
                                        <p:attrNameLst>
                                          <p:attrName>style.visibility</p:attrName>
                                        </p:attrNameLst>
                                      </p:cBhvr>
                                      <p:to>
                                        <p:strVal val="visible"/>
                                      </p:to>
                                    </p:set>
                                  </p:childTnLst>
                                </p:cTn>
                              </p:par>
                            </p:childTnLst>
                          </p:cTn>
                        </p:par>
                      </p:childTnLst>
                    </p:cTn>
                  </p:par>
                  <p:par>
                    <p:cTn id="41" fill="hold">
                      <p:stCondLst>
                        <p:cond delay="indefinite"/>
                      </p:stCondLst>
                      <p:childTnLst>
                        <p:par>
                          <p:cTn id="42" fill="hold">
                            <p:stCondLst>
                              <p:cond delay="0"/>
                            </p:stCondLst>
                            <p:childTnLst>
                              <p:par>
                                <p:cTn id="43" presetID="1" presetClass="entr" presetSubtype="0" fill="hold" grpId="0" nodeType="clickEffect">
                                  <p:stCondLst>
                                    <p:cond delay="0"/>
                                  </p:stCondLst>
                                  <p:childTnLst>
                                    <p:set>
                                      <p:cBhvr>
                                        <p:cTn id="44" dur="1" fill="hold">
                                          <p:stCondLst>
                                            <p:cond delay="0"/>
                                          </p:stCondLst>
                                        </p:cTn>
                                        <p:tgtEl>
                                          <p:spTgt spid="22"/>
                                        </p:tgtEl>
                                        <p:attrNameLst>
                                          <p:attrName>style.visibility</p:attrName>
                                        </p:attrNameLst>
                                      </p:cBhvr>
                                      <p:to>
                                        <p:strVal val="visible"/>
                                      </p:to>
                                    </p:set>
                                  </p:childTnLst>
                                </p:cTn>
                              </p:par>
                            </p:childTnLst>
                          </p:cTn>
                        </p:par>
                      </p:childTnLst>
                    </p:cTn>
                  </p:par>
                  <p:par>
                    <p:cTn id="45" fill="hold">
                      <p:stCondLst>
                        <p:cond delay="indefinite"/>
                      </p:stCondLst>
                      <p:childTnLst>
                        <p:par>
                          <p:cTn id="46" fill="hold">
                            <p:stCondLst>
                              <p:cond delay="0"/>
                            </p:stCondLst>
                            <p:childTnLst>
                              <p:par>
                                <p:cTn id="47" presetID="1" presetClass="entr" presetSubtype="0" fill="hold" grpId="0" nodeType="clickEffect">
                                  <p:stCondLst>
                                    <p:cond delay="0"/>
                                  </p:stCondLst>
                                  <p:childTnLst>
                                    <p:set>
                                      <p:cBhvr>
                                        <p:cTn id="48" dur="1" fill="hold">
                                          <p:stCondLst>
                                            <p:cond delay="0"/>
                                          </p:stCondLst>
                                        </p:cTn>
                                        <p:tgtEl>
                                          <p:spTgt spid="23"/>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 grpId="0" animBg="1"/>
      <p:bldP spid="6" grpId="0" animBg="1"/>
      <p:bldP spid="4" grpId="0" animBg="1"/>
      <p:bldP spid="5" grpId="0" animBg="1"/>
      <p:bldP spid="10" grpId="0" animBg="1"/>
      <p:bldP spid="11" grpId="0" animBg="1"/>
      <p:bldP spid="12" grpId="0" animBg="1"/>
      <p:bldP spid="13" grpId="0" animBg="1"/>
      <p:bldP spid="15" grpId="0" animBg="1"/>
      <p:bldP spid="17" grpId="0" animBg="1"/>
      <p:bldP spid="18" grpId="0" animBg="1"/>
      <p:bldP spid="19" grpId="0" animBg="1"/>
      <p:bldP spid="20" grpId="0" animBg="1"/>
      <p:bldP spid="22" grpId="0" animBg="1"/>
      <p:bldP spid="23" grpId="0" animBg="1"/>
    </p:bld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385"/>
        <p:cNvGrpSpPr/>
        <p:nvPr/>
      </p:nvGrpSpPr>
      <p:grpSpPr>
        <a:xfrm>
          <a:off x="0" y="0"/>
          <a:ext cx="0" cy="0"/>
          <a:chOff x="0" y="0"/>
          <a:chExt cx="0" cy="0"/>
        </a:xfrm>
      </p:grpSpPr>
      <p:sp>
        <p:nvSpPr>
          <p:cNvPr id="387" name="Google Shape;387;p19"/>
          <p:cNvSpPr txBox="1">
            <a:spLocks noGrp="1"/>
          </p:cNvSpPr>
          <p:nvPr>
            <p:ph type="body" idx="1"/>
          </p:nvPr>
        </p:nvSpPr>
        <p:spPr>
          <a:xfrm>
            <a:off x="212833" y="1886364"/>
            <a:ext cx="4705676" cy="3590411"/>
          </a:xfrm>
          <a:prstGeom prst="rect">
            <a:avLst/>
          </a:prstGeom>
          <a:noFill/>
          <a:ln>
            <a:noFill/>
          </a:ln>
        </p:spPr>
        <p:txBody>
          <a:bodyPr spcFirstLastPara="1" wrap="square" lIns="91425" tIns="45700" rIns="91425" bIns="45700" anchor="t" anchorCtr="0">
            <a:normAutofit/>
          </a:bodyPr>
          <a:lstStyle/>
          <a:p>
            <a:pPr marL="274320" lvl="0" indent="-269875" algn="l" rtl="0">
              <a:lnSpc>
                <a:spcPct val="100000"/>
              </a:lnSpc>
              <a:spcBef>
                <a:spcPts val="520"/>
              </a:spcBef>
              <a:spcAft>
                <a:spcPts val="0"/>
              </a:spcAft>
              <a:buClr>
                <a:schemeClr val="accent2"/>
              </a:buClr>
              <a:buSzPts val="2400"/>
              <a:buChar char="➢"/>
            </a:pPr>
            <a:r>
              <a:rPr lang="vi" sz="2400" b="1" i="0" u="none" baseline="0">
                <a:solidFill>
                  <a:schemeClr val="dk1"/>
                </a:solidFill>
              </a:rPr>
              <a:t>Quyền lợi kinh tế:  </a:t>
            </a:r>
            <a:endParaRPr sz="2400" b="1" dirty="0">
              <a:solidFill>
                <a:schemeClr val="dk1"/>
              </a:solidFill>
            </a:endParaRPr>
          </a:p>
          <a:p>
            <a:pPr marL="640080" lvl="1" indent="-269748" algn="l" rtl="0">
              <a:lnSpc>
                <a:spcPct val="100000"/>
              </a:lnSpc>
              <a:spcBef>
                <a:spcPts val="480"/>
              </a:spcBef>
              <a:spcAft>
                <a:spcPts val="0"/>
              </a:spcAft>
              <a:buClr>
                <a:schemeClr val="dk1"/>
              </a:buClr>
              <a:buSzPts val="2400"/>
              <a:buChar char="○"/>
            </a:pPr>
            <a:r>
              <a:rPr lang="vi" sz="2000" b="0" i="1" u="none" baseline="0">
                <a:solidFill>
                  <a:schemeClr val="dk1"/>
                </a:solidFill>
              </a:rPr>
              <a:t>Tình hình hiện tại</a:t>
            </a:r>
            <a:r>
              <a:rPr lang="vi" sz="2000" b="0" i="0" u="none" baseline="0">
                <a:solidFill>
                  <a:schemeClr val="dk1"/>
                </a:solidFill>
              </a:rPr>
              <a:t> — việc làm phổ biến hoặc các cơ hội kinh tế (hoặc thiếu). </a:t>
            </a:r>
            <a:endParaRPr sz="2000" dirty="0">
              <a:solidFill>
                <a:schemeClr val="dk1"/>
              </a:solidFill>
            </a:endParaRPr>
          </a:p>
          <a:p>
            <a:pPr marL="640080" lvl="1" indent="-269748" algn="l" rtl="0">
              <a:lnSpc>
                <a:spcPct val="100000"/>
              </a:lnSpc>
              <a:spcBef>
                <a:spcPts val="480"/>
              </a:spcBef>
              <a:spcAft>
                <a:spcPts val="0"/>
              </a:spcAft>
              <a:buClr>
                <a:schemeClr val="dk1"/>
              </a:buClr>
              <a:buSzPts val="2400"/>
              <a:buChar char="○"/>
            </a:pPr>
            <a:r>
              <a:rPr lang="vi" sz="2000" b="0" i="1" u="none" baseline="0">
                <a:solidFill>
                  <a:schemeClr val="dk1"/>
                </a:solidFill>
              </a:rPr>
              <a:t>Mục tiêu</a:t>
            </a:r>
            <a:r>
              <a:rPr lang="vi" sz="2000" b="0" i="0" u="none" baseline="0">
                <a:solidFill>
                  <a:schemeClr val="dk1"/>
                </a:solidFill>
              </a:rPr>
              <a:t> — mở rộng cơ hội, phát triển, mang lại việc làm và kinh doanh, v.v.</a:t>
            </a:r>
            <a:endParaRPr sz="2000" dirty="0">
              <a:solidFill>
                <a:schemeClr val="dk1"/>
              </a:solidFill>
            </a:endParaRPr>
          </a:p>
        </p:txBody>
      </p:sp>
      <p:sp>
        <p:nvSpPr>
          <p:cNvPr id="388" name="Google Shape;388;p19"/>
          <p:cNvSpPr txBox="1">
            <a:spLocks noGrp="1"/>
          </p:cNvSpPr>
          <p:nvPr>
            <p:ph type="body" idx="2"/>
          </p:nvPr>
        </p:nvSpPr>
        <p:spPr>
          <a:xfrm>
            <a:off x="4848700" y="1921450"/>
            <a:ext cx="4159469" cy="3450296"/>
          </a:xfrm>
          <a:prstGeom prst="rect">
            <a:avLst/>
          </a:prstGeom>
          <a:noFill/>
          <a:ln>
            <a:noFill/>
          </a:ln>
        </p:spPr>
        <p:txBody>
          <a:bodyPr spcFirstLastPara="1" wrap="square" lIns="91425" tIns="45700" rIns="91425" bIns="45700" anchor="t" anchorCtr="0">
            <a:normAutofit/>
          </a:bodyPr>
          <a:lstStyle/>
          <a:p>
            <a:pPr marL="342900" lvl="0" indent="-342900" algn="l" rtl="0">
              <a:lnSpc>
                <a:spcPct val="100000"/>
              </a:lnSpc>
              <a:spcBef>
                <a:spcPts val="520"/>
              </a:spcBef>
              <a:spcAft>
                <a:spcPts val="0"/>
              </a:spcAft>
              <a:buClr>
                <a:schemeClr val="accent2"/>
              </a:buClr>
              <a:buSzPts val="2400"/>
              <a:buChar char="➢"/>
            </a:pPr>
            <a:r>
              <a:rPr lang="vi" sz="2400" b="1" i="0" u="none" baseline="0">
                <a:solidFill>
                  <a:schemeClr val="dk1"/>
                </a:solidFill>
              </a:rPr>
              <a:t>Quyền lợi xã hội:  </a:t>
            </a:r>
          </a:p>
          <a:p>
            <a:pPr marL="669925" lvl="1" indent="-409257" algn="l" rtl="0">
              <a:lnSpc>
                <a:spcPct val="100000"/>
              </a:lnSpc>
              <a:spcBef>
                <a:spcPts val="480"/>
              </a:spcBef>
              <a:spcAft>
                <a:spcPts val="0"/>
              </a:spcAft>
              <a:buClr>
                <a:schemeClr val="dk1"/>
              </a:buClr>
              <a:buSzPts val="2400"/>
              <a:buChar char="○"/>
            </a:pPr>
            <a:r>
              <a:rPr lang="vi" sz="2000" b="0" i="1" u="none" baseline="0">
                <a:solidFill>
                  <a:schemeClr val="dk1"/>
                </a:solidFill>
              </a:rPr>
              <a:t>Hiện tại</a:t>
            </a:r>
            <a:r>
              <a:rPr lang="vi" sz="2000" b="0" i="0" u="none" baseline="0">
                <a:solidFill>
                  <a:schemeClr val="dk1"/>
                </a:solidFill>
              </a:rPr>
              <a:t> — trường học, văn hóa, giao thông, công viên</a:t>
            </a:r>
          </a:p>
          <a:p>
            <a:pPr marL="669925" lvl="1" indent="-409257" algn="l" rtl="0">
              <a:lnSpc>
                <a:spcPct val="100000"/>
              </a:lnSpc>
              <a:spcBef>
                <a:spcPts val="480"/>
              </a:spcBef>
              <a:spcAft>
                <a:spcPts val="0"/>
              </a:spcAft>
              <a:buClr>
                <a:schemeClr val="dk1"/>
              </a:buClr>
              <a:buSzPts val="2400"/>
              <a:buChar char="○"/>
            </a:pPr>
            <a:r>
              <a:rPr lang="vi" sz="2000" b="0" i="1" u="none" baseline="0">
                <a:solidFill>
                  <a:schemeClr val="dk1"/>
                </a:solidFill>
              </a:rPr>
              <a:t>Mục tiêu</a:t>
            </a:r>
            <a:r>
              <a:rPr lang="vi" sz="2000" b="0" i="0" u="none" baseline="0">
                <a:solidFill>
                  <a:schemeClr val="dk1"/>
                </a:solidFill>
              </a:rPr>
              <a:t> — cải thiện các cơ hội giải trí hoặc an toàn công cộng, v.v.</a:t>
            </a:r>
            <a:endParaRPr sz="2000" dirty="0">
              <a:solidFill>
                <a:schemeClr val="dk1"/>
              </a:solidFill>
            </a:endParaRPr>
          </a:p>
        </p:txBody>
      </p:sp>
      <p:sp>
        <p:nvSpPr>
          <p:cNvPr id="389" name="Google Shape;389;p19"/>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a:t>7</a:t>
            </a:fld>
            <a:endParaRPr dirty="0"/>
          </a:p>
        </p:txBody>
      </p:sp>
      <p:sp>
        <p:nvSpPr>
          <p:cNvPr id="5" name="Rectangle 4">
            <a:extLst>
              <a:ext uri="{FF2B5EF4-FFF2-40B4-BE49-F238E27FC236}">
                <a16:creationId xmlns:a16="http://schemas.microsoft.com/office/drawing/2014/main" id="{029702FF-E6F5-4D8D-BCB6-3F100A2965FC}"/>
              </a:ext>
            </a:extLst>
          </p:cNvPr>
          <p:cNvSpPr/>
          <p:nvPr/>
        </p:nvSpPr>
        <p:spPr>
          <a:xfrm>
            <a:off x="376436" y="1486254"/>
            <a:ext cx="8301789" cy="400110"/>
          </a:xfrm>
          <a:prstGeom prst="rect">
            <a:avLst/>
          </a:prstGeom>
        </p:spPr>
        <p:txBody>
          <a:bodyPr wrap="square">
            <a:spAutoFit/>
          </a:bodyPr>
          <a:lstStyle/>
          <a:p>
            <a:pPr marL="342900" indent="-342900" algn="l" rtl="0">
              <a:spcBef>
                <a:spcPts val="1000"/>
              </a:spcBef>
              <a:buFont typeface="Wingdings" panose="05000000000000000000" pitchFamily="2" charset="2"/>
              <a:buChar char="v"/>
            </a:pPr>
            <a:r>
              <a:rPr lang="vi" sz="2000" b="0" i="0" u="none" baseline="0">
                <a:solidFill>
                  <a:schemeClr val="dk1"/>
                </a:solidFill>
              </a:rPr>
              <a:t>Một khu vực địa lý bao gồm những cư dân có cùng </a:t>
            </a:r>
            <a:r>
              <a:rPr lang="vi" sz="2000" b="0" i="0" u="none" baseline="0">
                <a:solidFill>
                  <a:schemeClr val="dk1"/>
                </a:solidFill>
                <a:extLst>
                  <a:ext uri="http://customooxmlschemas.google.com/">
                    <go:slidesCustomData xmlns:lc="http://schemas.openxmlformats.org/drawingml/2006/lockedCanvas" xmlns:go="http://customooxmlschemas.google.com/" xmlns:ahyp="http://schemas.microsoft.com/office/drawing/2018/hyperlinkcolor" xmlns:p15="http://schemas.microsoft.com/office/powerpoint/2012/main" xmlns:p14="http://schemas.microsoft.com/office/powerpoint/2010/main" xmlns:com="http://schemas.openxmlformats.org/drawingml/2006/compatibility" xmlns:pvml="urn:schemas-microsoft-com:office:powerpoint" xmlns:v="urn:schemas-microsoft-com:vml" xmlns:o="urn:schemas-microsoft-com:office:office" xmlns:dgm="http://schemas.openxmlformats.org/drawingml/2006/diagram" xmlns:c="http://schemas.openxmlformats.org/drawingml/2006/chart" xmlns:mv="urn:schemas-microsoft-com:mac:vml" xmlns:mc="http://schemas.openxmlformats.org/markup-compatibility/2006" xmlns="" textRoundtripDataId="4"/>
                  </a:ext>
                </a:extLst>
              </a:rPr>
              <a:t>mối quan tâm</a:t>
            </a:r>
          </a:p>
        </p:txBody>
      </p:sp>
      <p:sp>
        <p:nvSpPr>
          <p:cNvPr id="10" name="Google Shape;378;p17">
            <a:extLst>
              <a:ext uri="{FF2B5EF4-FFF2-40B4-BE49-F238E27FC236}">
                <a16:creationId xmlns:a16="http://schemas.microsoft.com/office/drawing/2014/main" id="{7659792B-E3DD-4B94-9F0E-2A6388C9B963}"/>
              </a:ext>
            </a:extLst>
          </p:cNvPr>
          <p:cNvSpPr txBox="1">
            <a:spLocks noGrp="1"/>
          </p:cNvSpPr>
          <p:nvPr>
            <p:ph type="title"/>
          </p:nvPr>
        </p:nvSpPr>
        <p:spPr>
          <a:xfrm>
            <a:off x="212833" y="268098"/>
            <a:ext cx="8795336" cy="1143000"/>
          </a:xfrm>
          <a:prstGeom prst="rect">
            <a:avLst/>
          </a:prstGeom>
          <a:noFill/>
          <a:ln>
            <a:noFill/>
          </a:ln>
        </p:spPr>
        <p:txBody>
          <a:bodyPr spcFirstLastPara="1" wrap="square" lIns="0" tIns="45700" rIns="0" bIns="0" anchor="b" anchorCtr="0">
            <a:noAutofit/>
          </a:bodyPr>
          <a:lstStyle/>
          <a:p>
            <a:pPr marL="0" lvl="0" indent="0" algn="l" rtl="0">
              <a:lnSpc>
                <a:spcPct val="100000"/>
              </a:lnSpc>
              <a:spcBef>
                <a:spcPts val="0"/>
              </a:spcBef>
              <a:spcAft>
                <a:spcPts val="0"/>
              </a:spcAft>
              <a:buClr>
                <a:schemeClr val="dk1"/>
              </a:buClr>
              <a:buSzPts val="3600"/>
              <a:buFont typeface="Arial"/>
              <a:buNone/>
            </a:pPr>
            <a:r>
              <a:rPr lang="vi" sz="3300" b="0" i="1" u="none" spc="-40" dirty="0">
                <a:solidFill>
                  <a:schemeClr val="dk1"/>
                </a:solidFill>
              </a:rPr>
              <a:t>Cộng Đồng Có Cùng Mối Quan Tâm là gì? </a:t>
            </a:r>
            <a:r>
              <a:rPr lang="vi" sz="3100" b="0" i="1" u="none" spc="-40" dirty="0">
                <a:solidFill>
                  <a:schemeClr val="dk1"/>
                </a:solidFill>
              </a:rPr>
              <a:t>(COI)</a:t>
            </a:r>
            <a:endParaRPr sz="3100" i="1" spc="-40" dirty="0"/>
          </a:p>
        </p:txBody>
      </p:sp>
      <p:sp>
        <p:nvSpPr>
          <p:cNvPr id="7" name="Rectangle 6">
            <a:extLst>
              <a:ext uri="{FF2B5EF4-FFF2-40B4-BE49-F238E27FC236}">
                <a16:creationId xmlns:a16="http://schemas.microsoft.com/office/drawing/2014/main" id="{37517492-711D-4BF2-AA66-4006D3214362}"/>
              </a:ext>
            </a:extLst>
          </p:cNvPr>
          <p:cNvSpPr/>
          <p:nvPr/>
        </p:nvSpPr>
        <p:spPr>
          <a:xfrm>
            <a:off x="212833" y="4511575"/>
            <a:ext cx="8686801" cy="2035429"/>
          </a:xfrm>
          <a:prstGeom prst="rect">
            <a:avLst/>
          </a:prstGeom>
          <a:ln>
            <a:solidFill>
              <a:srgbClr val="0070C0"/>
            </a:solidFill>
          </a:ln>
        </p:spPr>
        <p:txBody>
          <a:bodyPr wrap="square">
            <a:spAutoFit/>
          </a:bodyPr>
          <a:lstStyle/>
          <a:p>
            <a:pPr marL="347345" lvl="0" indent="-342900" algn="l" rtl="0">
              <a:spcBef>
                <a:spcPts val="520"/>
              </a:spcBef>
              <a:buSzPts val="2400"/>
              <a:buFont typeface="Arial" panose="020B0604020202020204" pitchFamily="34" charset="0"/>
              <a:buChar char="•"/>
            </a:pPr>
            <a:r>
              <a:rPr lang="vi" sz="2800" b="1" i="0" u="none" spc="-20" baseline="0" dirty="0">
                <a:solidFill>
                  <a:schemeClr val="dk1"/>
                </a:solidFill>
              </a:rPr>
              <a:t>Mô tả những gì xác định COI của quý vị:</a:t>
            </a:r>
            <a:endParaRPr lang="vi" sz="2800" b="1" spc="-20" dirty="0"/>
          </a:p>
          <a:p>
            <a:pPr marL="680847" lvl="1" indent="-342900" algn="l" rtl="0">
              <a:spcBef>
                <a:spcPts val="520"/>
              </a:spcBef>
              <a:buClr>
                <a:schemeClr val="accent3"/>
              </a:buClr>
              <a:buSzPts val="2400"/>
              <a:buFont typeface="Arial" panose="020B0604020202020204" pitchFamily="34" charset="0"/>
              <a:buChar char="•"/>
            </a:pPr>
            <a:r>
              <a:rPr lang="vi" sz="2400" b="0" i="0" u="none" spc="-20" dirty="0">
                <a:solidFill>
                  <a:schemeClr val="tx1"/>
                </a:solidFill>
              </a:rPr>
              <a:t>Điều gì gắn kết cộng đồng của quý vị?</a:t>
            </a:r>
          </a:p>
          <a:p>
            <a:pPr marL="713232" lvl="1" indent="-342900" algn="l" rtl="0">
              <a:lnSpc>
                <a:spcPct val="80000"/>
              </a:lnSpc>
              <a:spcBef>
                <a:spcPts val="480"/>
              </a:spcBef>
              <a:buSzPts val="2400"/>
              <a:buFont typeface="Arial" panose="020B0604020202020204" pitchFamily="34" charset="0"/>
              <a:buChar char="•"/>
            </a:pPr>
            <a:r>
              <a:rPr lang="vi" sz="2400" b="0" i="0" u="none" spc="-20" dirty="0">
                <a:solidFill>
                  <a:schemeClr val="tx1"/>
                </a:solidFill>
              </a:rPr>
              <a:t>Sứ mệnh hay sự tương đồng của quý vị là gì?</a:t>
            </a:r>
          </a:p>
          <a:p>
            <a:pPr marL="713232" lvl="1" indent="-342900" algn="l" rtl="0">
              <a:lnSpc>
                <a:spcPct val="80000"/>
              </a:lnSpc>
              <a:spcBef>
                <a:spcPts val="480"/>
              </a:spcBef>
              <a:buSzPts val="2400"/>
              <a:buFont typeface="Arial" panose="020B0604020202020204" pitchFamily="34" charset="0"/>
              <a:buChar char="•"/>
            </a:pPr>
            <a:r>
              <a:rPr lang="vi" sz="2400" b="0" i="0" u="none" spc="-20" dirty="0">
                <a:solidFill>
                  <a:schemeClr val="tx1"/>
                </a:solidFill>
              </a:rPr>
              <a:t>Mục tiêu chung của quý vị là gì?</a:t>
            </a:r>
          </a:p>
          <a:p>
            <a:pPr marL="713232" lvl="1" indent="-342900" algn="l" rtl="0">
              <a:lnSpc>
                <a:spcPct val="80000"/>
              </a:lnSpc>
              <a:spcBef>
                <a:spcPts val="480"/>
              </a:spcBef>
              <a:buSzPts val="2400"/>
              <a:buFont typeface="Arial" panose="020B0604020202020204" pitchFamily="34" charset="0"/>
              <a:buChar char="•"/>
            </a:pPr>
            <a:r>
              <a:rPr lang="vi" sz="2400" b="0" i="0" u="none" spc="-20" dirty="0">
                <a:solidFill>
                  <a:schemeClr val="tx1"/>
                </a:solidFill>
              </a:rPr>
              <a:t>Điều gì khác biệt bên ngoài ranh giới của COI của quý vị?</a:t>
            </a:r>
          </a:p>
        </p:txBody>
      </p:sp>
      <p:pic>
        <p:nvPicPr>
          <p:cNvPr id="6" name="Graphic 5" descr="Cycle with people">
            <a:extLst>
              <a:ext uri="{FF2B5EF4-FFF2-40B4-BE49-F238E27FC236}">
                <a16:creationId xmlns:a16="http://schemas.microsoft.com/office/drawing/2014/main" id="{150A752A-D3B0-4B71-AD50-FD589569FEE8}"/>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6991798" y="4431661"/>
            <a:ext cx="1880170" cy="1880170"/>
          </a:xfrm>
          <a:prstGeom prst="rect">
            <a:avLst/>
          </a:prstGeom>
        </p:spPr>
      </p:pic>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457"/>
        <p:cNvGrpSpPr/>
        <p:nvPr/>
      </p:nvGrpSpPr>
      <p:grpSpPr>
        <a:xfrm>
          <a:off x="0" y="0"/>
          <a:ext cx="0" cy="0"/>
          <a:chOff x="0" y="0"/>
          <a:chExt cx="0" cy="0"/>
        </a:xfrm>
      </p:grpSpPr>
      <p:sp>
        <p:nvSpPr>
          <p:cNvPr id="458" name="Google Shape;458;ge5d4919941_2_5"/>
          <p:cNvSpPr txBox="1">
            <a:spLocks noGrp="1"/>
          </p:cNvSpPr>
          <p:nvPr>
            <p:ph type="title"/>
          </p:nvPr>
        </p:nvSpPr>
        <p:spPr>
          <a:xfrm>
            <a:off x="275421" y="884217"/>
            <a:ext cx="8681292" cy="700500"/>
          </a:xfrm>
          <a:prstGeom prst="rect">
            <a:avLst/>
          </a:prstGeom>
          <a:noFill/>
          <a:ln>
            <a:noFill/>
          </a:ln>
        </p:spPr>
        <p:txBody>
          <a:bodyPr spcFirstLastPara="1" wrap="square" lIns="0" tIns="45700" rIns="0" bIns="0" anchor="b" anchorCtr="0">
            <a:normAutofit fontScale="90000"/>
          </a:bodyPr>
          <a:lstStyle/>
          <a:p>
            <a:pPr lvl="0" algn="l" rtl="0">
              <a:buClr>
                <a:schemeClr val="dk1"/>
              </a:buClr>
              <a:buSzPts val="5400"/>
            </a:pPr>
            <a:r>
              <a:rPr lang="vi" sz="3400" b="0" i="1" u="none" spc="-30" dirty="0">
                <a:solidFill>
                  <a:schemeClr val="dk1"/>
                </a:solidFill>
              </a:rPr>
              <a:t>Lịch Trình Tái Phân Chia Khu Vực Quận Alameda</a:t>
            </a:r>
            <a:endParaRPr sz="3400" i="1" spc="-30" dirty="0">
              <a:solidFill>
                <a:schemeClr val="dk1"/>
              </a:solidFill>
            </a:endParaRPr>
          </a:p>
        </p:txBody>
      </p:sp>
      <p:sp>
        <p:nvSpPr>
          <p:cNvPr id="460" name="Google Shape;460;ge5d4919941_2_5"/>
          <p:cNvSpPr txBox="1">
            <a:spLocks noGrp="1"/>
          </p:cNvSpPr>
          <p:nvPr>
            <p:ph type="sldNum" idx="12"/>
          </p:nvPr>
        </p:nvSpPr>
        <p:spPr>
          <a:xfrm>
            <a:off x="7924800" y="6356350"/>
            <a:ext cx="762000" cy="365100"/>
          </a:xfrm>
          <a:prstGeom prst="rect">
            <a:avLst/>
          </a:prstGeom>
          <a:noFill/>
          <a:ln>
            <a:noFill/>
          </a:ln>
        </p:spPr>
        <p:txBody>
          <a:bodyPr spcFirstLastPara="1" wrap="square" lIns="0" tIns="0" rIns="0" bIns="0" anchor="b" anchorCtr="0">
            <a:noAutofit/>
          </a:bodyPr>
          <a:lstStyle/>
          <a:p>
            <a:pPr marL="0" lvl="0" indent="0" algn="r" rtl="0">
              <a:lnSpc>
                <a:spcPct val="100000"/>
              </a:lnSpc>
              <a:spcBef>
                <a:spcPts val="0"/>
              </a:spcBef>
              <a:spcAft>
                <a:spcPts val="0"/>
              </a:spcAft>
              <a:buClr>
                <a:srgbClr val="000000"/>
              </a:buClr>
              <a:buSzPts val="1200"/>
              <a:buFont typeface="Arial"/>
              <a:buNone/>
            </a:pPr>
            <a:fld id="{00000000-1234-1234-1234-123412341234}" type="slidenum">
              <a:rPr/>
              <a:t>8</a:t>
            </a:fld>
            <a:endParaRPr dirty="0"/>
          </a:p>
        </p:txBody>
      </p:sp>
      <p:pic>
        <p:nvPicPr>
          <p:cNvPr id="6" name="Graphic 5" descr="Daily calendar">
            <a:extLst>
              <a:ext uri="{FF2B5EF4-FFF2-40B4-BE49-F238E27FC236}">
                <a16:creationId xmlns:a16="http://schemas.microsoft.com/office/drawing/2014/main" id="{7F6D9D9A-8CBE-47F2-9DB6-CDACD014DBBB}"/>
              </a:ext>
            </a:extLst>
          </p:cNvPr>
          <p:cNvPicPr>
            <a:picLocks noChangeAspect="1"/>
          </p:cNvPicPr>
          <p:nvPr/>
        </p:nvPicPr>
        <p:blipFill>
          <a:blip r:embed="rId3">
            <a:extLst>
              <a:ext uri="{96DAC541-7B7A-43D3-8B79-37D633B846F1}">
                <asvg:svgBlip xmlns:asvg="http://schemas.microsoft.com/office/drawing/2016/SVG/main" r:embed="rId4"/>
              </a:ext>
            </a:extLst>
          </a:blip>
          <a:stretch>
            <a:fillRect/>
          </a:stretch>
        </p:blipFill>
        <p:spPr>
          <a:xfrm>
            <a:off x="7940775" y="276227"/>
            <a:ext cx="914400" cy="914400"/>
          </a:xfrm>
          <a:prstGeom prst="rect">
            <a:avLst/>
          </a:prstGeom>
        </p:spPr>
      </p:pic>
      <p:graphicFrame>
        <p:nvGraphicFramePr>
          <p:cNvPr id="2" name="Table 2">
            <a:extLst>
              <a:ext uri="{FF2B5EF4-FFF2-40B4-BE49-F238E27FC236}">
                <a16:creationId xmlns:a16="http://schemas.microsoft.com/office/drawing/2014/main" id="{F3B6C8DE-433B-4319-A38A-F51380658925}"/>
              </a:ext>
            </a:extLst>
          </p:cNvPr>
          <p:cNvGraphicFramePr>
            <a:graphicFrameLocks noGrp="1"/>
          </p:cNvGraphicFramePr>
          <p:nvPr>
            <p:extLst>
              <p:ext uri="{D42A27DB-BD31-4B8C-83A1-F6EECF244321}">
                <p14:modId xmlns:p14="http://schemas.microsoft.com/office/powerpoint/2010/main" val="3786235364"/>
              </p:ext>
            </p:extLst>
          </p:nvPr>
        </p:nvGraphicFramePr>
        <p:xfrm>
          <a:off x="275421" y="1738081"/>
          <a:ext cx="8681292" cy="4957601"/>
        </p:xfrm>
        <a:graphic>
          <a:graphicData uri="http://schemas.openxmlformats.org/drawingml/2006/table">
            <a:tbl>
              <a:tblPr firstRow="1" bandRow="1">
                <a:tableStyleId>{5C22544A-7EE6-4342-B048-85BDC9FD1C3A}</a:tableStyleId>
              </a:tblPr>
              <a:tblGrid>
                <a:gridCol w="3599349">
                  <a:extLst>
                    <a:ext uri="{9D8B030D-6E8A-4147-A177-3AD203B41FA5}">
                      <a16:colId xmlns:a16="http://schemas.microsoft.com/office/drawing/2014/main" val="2944683401"/>
                    </a:ext>
                  </a:extLst>
                </a:gridCol>
                <a:gridCol w="5081943">
                  <a:extLst>
                    <a:ext uri="{9D8B030D-6E8A-4147-A177-3AD203B41FA5}">
                      <a16:colId xmlns:a16="http://schemas.microsoft.com/office/drawing/2014/main" val="3822379023"/>
                    </a:ext>
                  </a:extLst>
                </a:gridCol>
              </a:tblGrid>
              <a:tr h="879493">
                <a:tc gridSpan="2">
                  <a:txBody>
                    <a:bodyPr/>
                    <a:lstStyle/>
                    <a:p>
                      <a:pPr algn="ctr" rtl="0"/>
                      <a:endParaRPr lang="vi" sz="1600" b="1" dirty="0">
                        <a:solidFill>
                          <a:schemeClr val="tx1"/>
                        </a:solidFill>
                      </a:endParaRPr>
                    </a:p>
                    <a:p>
                      <a:pPr algn="ctr" rtl="0"/>
                      <a:r>
                        <a:rPr lang="vi" sz="1800" b="1" i="0" u="none" baseline="0">
                          <a:solidFill>
                            <a:schemeClr val="tx1"/>
                          </a:solidFill>
                        </a:rPr>
                        <a:t>Tất cả các cuộc họp hiện đang được lên kế hoạch tiến hành trực tuyến thông qua https://bos.acgov.org/broadcast/</a:t>
                      </a:r>
                    </a:p>
                    <a:p>
                      <a:endParaRPr lang="vi" sz="1200" b="1" dirty="0">
                        <a:solidFill>
                          <a:schemeClr val="tx1"/>
                        </a:solidFill>
                      </a:endParaRPr>
                    </a:p>
                  </a:txBody>
                  <a:tcPr>
                    <a:solidFill>
                      <a:schemeClr val="accent1">
                        <a:lumMod val="20000"/>
                        <a:lumOff val="80000"/>
                      </a:schemeClr>
                    </a:solidFill>
                  </a:tcPr>
                </a:tc>
                <a:tc hMerge="1">
                  <a:txBody>
                    <a:bodyPr/>
                    <a:lstStyle/>
                    <a:p>
                      <a:endParaRPr lang="vi" dirty="0"/>
                    </a:p>
                  </a:txBody>
                  <a:tcPr/>
                </a:tc>
                <a:extLst>
                  <a:ext uri="{0D108BD9-81ED-4DB2-BD59-A6C34878D82A}">
                    <a16:rowId xmlns:a16="http://schemas.microsoft.com/office/drawing/2014/main" val="1002687777"/>
                  </a:ext>
                </a:extLst>
              </a:tr>
              <a:tr h="629441">
                <a:tc>
                  <a:txBody>
                    <a:bodyPr/>
                    <a:lstStyle/>
                    <a:p>
                      <a:pPr algn="l" rtl="0"/>
                      <a:r>
                        <a:rPr lang="vi" sz="1800" b="1" i="0" u="none" baseline="0"/>
                        <a:t>Các Buổi Họp Đóng Góp Ý Kiến Của Công Chúng </a:t>
                      </a:r>
                    </a:p>
                  </a:txBody>
                  <a:tcPr/>
                </a:tc>
                <a:tc>
                  <a:txBody>
                    <a:bodyPr/>
                    <a:lstStyle/>
                    <a:p>
                      <a:pPr algn="l" rtl="0"/>
                      <a:r>
                        <a:rPr lang="vi" sz="1600" b="0" i="0" u="none" baseline="0"/>
                        <a:t>Thứ Ba, 9/21 lúc 6pm </a:t>
                      </a:r>
                    </a:p>
                    <a:p>
                      <a:pPr algn="l" rtl="0"/>
                      <a:r>
                        <a:rPr lang="vi" sz="1600" b="0" i="0" u="none" baseline="0"/>
                        <a:t>Thứ Ba, 10/12 lúc 12pm</a:t>
                      </a:r>
                    </a:p>
                  </a:txBody>
                  <a:tcPr/>
                </a:tc>
                <a:extLst>
                  <a:ext uri="{0D108BD9-81ED-4DB2-BD59-A6C34878D82A}">
                    <a16:rowId xmlns:a16="http://schemas.microsoft.com/office/drawing/2014/main" val="318916175"/>
                  </a:ext>
                </a:extLst>
              </a:tr>
              <a:tr h="629441">
                <a:tc>
                  <a:txBody>
                    <a:bodyPr/>
                    <a:lstStyle/>
                    <a:p>
                      <a:pPr algn="l" rtl="0"/>
                      <a:r>
                        <a:rPr lang="vi" sz="1800" b="1" i="0" u="none" baseline="0"/>
                        <a:t>Buổi Họp Vẽ Bản Đồ Dự Thảo</a:t>
                      </a:r>
                    </a:p>
                  </a:txBody>
                  <a:tcPr/>
                </a:tc>
                <a:tc>
                  <a:txBody>
                    <a:bodyPr/>
                    <a:lstStyle/>
                    <a:p>
                      <a:pPr algn="l" rtl="0"/>
                      <a:r>
                        <a:rPr lang="vi" sz="1600" b="0" i="0" u="none" baseline="0"/>
                        <a:t>Thứ Ba, 10/26 lúc 6pm</a:t>
                      </a:r>
                    </a:p>
                  </a:txBody>
                  <a:tcPr/>
                </a:tc>
                <a:extLst>
                  <a:ext uri="{0D108BD9-81ED-4DB2-BD59-A6C34878D82A}">
                    <a16:rowId xmlns:a16="http://schemas.microsoft.com/office/drawing/2014/main" val="3861642885"/>
                  </a:ext>
                </a:extLst>
              </a:tr>
              <a:tr h="707765">
                <a:tc>
                  <a:txBody>
                    <a:bodyPr/>
                    <a:lstStyle/>
                    <a:p>
                      <a:pPr algn="l" rtl="0"/>
                      <a:r>
                        <a:rPr lang="vi" sz="1800" b="1" i="0" u="none" baseline="0"/>
                        <a:t>Các Cuộc Họp Đóng Góp Ý Kiến Phản Hồi Về Bản Đồ Dự Thảo</a:t>
                      </a:r>
                    </a:p>
                  </a:txBody>
                  <a:tcPr/>
                </a:tc>
                <a:tc>
                  <a:txBody>
                    <a:bodyPr/>
                    <a:lstStyle/>
                    <a:p>
                      <a:pPr algn="l" rtl="0"/>
                      <a:r>
                        <a:rPr lang="vi" sz="1600" b="0" i="0" u="none" baseline="0"/>
                        <a:t>Thứ Ba, 11/2 lúc 6pm</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vi" sz="1600" b="0" i="0" u="none" baseline="0"/>
                        <a:t>Thứ Ba, 11/4 lúc 6pm</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vi" sz="1600" b="0" i="0" u="none" baseline="0"/>
                        <a:t>Thứ Ba, 11/16 lúc 6pm</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vi" sz="1600" b="0" i="0" u="none" baseline="0"/>
                        <a:t>Thứ Ba, 11/23 lúc 6pm</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vi" sz="1600" b="0" i="0" u="none" baseline="0"/>
                        <a:t>Thứ Ba, 12/2 lúc 6pm</a:t>
                      </a:r>
                    </a:p>
                    <a:p>
                      <a:pPr algn="l" rtl="0"/>
                      <a:endParaRPr lang="vi" sz="1600" dirty="0"/>
                    </a:p>
                  </a:txBody>
                  <a:tcPr/>
                </a:tc>
                <a:extLst>
                  <a:ext uri="{0D108BD9-81ED-4DB2-BD59-A6C34878D82A}">
                    <a16:rowId xmlns:a16="http://schemas.microsoft.com/office/drawing/2014/main" val="4031084086"/>
                  </a:ext>
                </a:extLst>
              </a:tr>
              <a:tr h="629441">
                <a:tc>
                  <a:txBody>
                    <a:bodyPr/>
                    <a:lstStyle/>
                    <a:p>
                      <a:pPr algn="l" rtl="0"/>
                      <a:r>
                        <a:rPr lang="vi" sz="1800" b="1" i="0" u="none" baseline="0"/>
                        <a:t>Sự Thông Qua của Các Quận Cuối Cùng </a:t>
                      </a:r>
                    </a:p>
                  </a:txBody>
                  <a:tcPr/>
                </a:tc>
                <a:tc>
                  <a:txBody>
                    <a:bodyPr/>
                    <a:lstStyle/>
                    <a:p>
                      <a:pPr algn="l" rtl="0"/>
                      <a:r>
                        <a:rPr lang="vi" sz="1600" b="0" i="0" u="none" baseline="0" dirty="0"/>
                        <a:t>Ngày đề nghị đầu tiên: Thứ Ba, Ngày 7 Tháng Mười Hai vào 12 giờ trưa </a:t>
                      </a:r>
                    </a:p>
                    <a:p>
                      <a:pPr marL="0" marR="0" lvl="0" indent="0" algn="l" defTabSz="914400" rtl="0" eaLnBrk="1" fontAlgn="auto" latinLnBrk="0" hangingPunct="1">
                        <a:lnSpc>
                          <a:spcPct val="100000"/>
                        </a:lnSpc>
                        <a:spcBef>
                          <a:spcPts val="0"/>
                        </a:spcBef>
                        <a:spcAft>
                          <a:spcPts val="0"/>
                        </a:spcAft>
                        <a:buClr>
                          <a:srgbClr val="000000"/>
                        </a:buClr>
                        <a:buSzTx/>
                        <a:buFont typeface="Arial"/>
                        <a:buNone/>
                        <a:tabLst/>
                        <a:defRPr/>
                      </a:pPr>
                      <a:r>
                        <a:rPr lang="vi" sz="1600" b="0" i="0" u="none" baseline="0" dirty="0"/>
                        <a:t>Ngày đề nghị thứ hai: Thứ Ba, Ngày 14 Tháng Mười Hai vào 12 giờ trưa </a:t>
                      </a:r>
                      <a:endParaRPr lang="vi" sz="1600" dirty="0"/>
                    </a:p>
                  </a:txBody>
                  <a:tcPr/>
                </a:tc>
                <a:extLst>
                  <a:ext uri="{0D108BD9-81ED-4DB2-BD59-A6C34878D82A}">
                    <a16:rowId xmlns:a16="http://schemas.microsoft.com/office/drawing/2014/main" val="1042492755"/>
                  </a:ext>
                </a:extLst>
              </a:tr>
            </a:tbl>
          </a:graphicData>
        </a:graphic>
      </p:graphicFrame>
    </p:spTree>
    <p:extLst>
      <p:ext uri="{BB962C8B-B14F-4D97-AF65-F5344CB8AC3E}">
        <p14:creationId xmlns:p14="http://schemas.microsoft.com/office/powerpoint/2010/main" val="217276740"/>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465"/>
        <p:cNvGrpSpPr/>
        <p:nvPr/>
      </p:nvGrpSpPr>
      <p:grpSpPr>
        <a:xfrm>
          <a:off x="0" y="0"/>
          <a:ext cx="0" cy="0"/>
          <a:chOff x="0" y="0"/>
          <a:chExt cx="0" cy="0"/>
        </a:xfrm>
      </p:grpSpPr>
      <p:sp>
        <p:nvSpPr>
          <p:cNvPr id="466" name="Google Shape;466;p22"/>
          <p:cNvSpPr txBox="1">
            <a:spLocks noGrp="1"/>
          </p:cNvSpPr>
          <p:nvPr>
            <p:ph type="title"/>
          </p:nvPr>
        </p:nvSpPr>
        <p:spPr>
          <a:xfrm>
            <a:off x="457200" y="704088"/>
            <a:ext cx="8229600" cy="743712"/>
          </a:xfrm>
          <a:prstGeom prst="rect">
            <a:avLst/>
          </a:prstGeom>
          <a:noFill/>
          <a:ln>
            <a:noFill/>
          </a:ln>
        </p:spPr>
        <p:txBody>
          <a:bodyPr spcFirstLastPara="1" wrap="square" lIns="0" tIns="45700" rIns="0" bIns="0" anchor="b" anchorCtr="0">
            <a:normAutofit/>
          </a:bodyPr>
          <a:lstStyle/>
          <a:p>
            <a:pPr marL="0" lvl="0" indent="0" algn="l" rtl="0">
              <a:lnSpc>
                <a:spcPct val="100000"/>
              </a:lnSpc>
              <a:spcBef>
                <a:spcPts val="0"/>
              </a:spcBef>
              <a:spcAft>
                <a:spcPts val="0"/>
              </a:spcAft>
              <a:buClr>
                <a:schemeClr val="dk1"/>
              </a:buClr>
              <a:buSzPts val="4000"/>
              <a:buFont typeface="Arial"/>
              <a:buNone/>
            </a:pPr>
            <a:r>
              <a:rPr lang="vi" sz="3400" b="0" i="1" u="none" baseline="0">
                <a:solidFill>
                  <a:schemeClr val="dk1"/>
                </a:solidFill>
              </a:rPr>
              <a:t>Tại sao quý vị nên tham gia?</a:t>
            </a:r>
            <a:endParaRPr sz="3400" i="1" dirty="0"/>
          </a:p>
        </p:txBody>
      </p:sp>
      <p:sp>
        <p:nvSpPr>
          <p:cNvPr id="467" name="Google Shape;467;p22"/>
          <p:cNvSpPr txBox="1">
            <a:spLocks noGrp="1"/>
          </p:cNvSpPr>
          <p:nvPr>
            <p:ph type="body" idx="1"/>
          </p:nvPr>
        </p:nvSpPr>
        <p:spPr>
          <a:xfrm>
            <a:off x="830469" y="1914493"/>
            <a:ext cx="8229600" cy="4785970"/>
          </a:xfrm>
          <a:prstGeom prst="rect">
            <a:avLst/>
          </a:prstGeom>
          <a:noFill/>
          <a:ln>
            <a:noFill/>
          </a:ln>
        </p:spPr>
        <p:txBody>
          <a:bodyPr spcFirstLastPara="1" wrap="square" lIns="91425" tIns="45700" rIns="91425" bIns="45700" anchor="t" anchorCtr="0">
            <a:normAutofit lnSpcReduction="10000"/>
          </a:bodyPr>
          <a:lstStyle/>
          <a:p>
            <a:pPr marL="342900" lvl="0" indent="-342900" algn="l" rtl="0">
              <a:lnSpc>
                <a:spcPct val="90000"/>
              </a:lnSpc>
              <a:spcBef>
                <a:spcPts val="0"/>
              </a:spcBef>
              <a:spcAft>
                <a:spcPts val="0"/>
              </a:spcAft>
              <a:buClr>
                <a:schemeClr val="accent2"/>
              </a:buClr>
              <a:buSzPts val="2280"/>
              <a:buFont typeface="Wingdings" panose="05000000000000000000" pitchFamily="2" charset="2"/>
              <a:buChar char="§"/>
            </a:pPr>
            <a:r>
              <a:rPr lang="vi" sz="2400" b="0" i="0" u="none" baseline="0" dirty="0">
                <a:solidFill>
                  <a:schemeClr val="dk1"/>
                </a:solidFill>
              </a:rPr>
              <a:t>Để đảm bảo rằng chúng tôi biết về Cộng Đồng Có Cùng Mối Quan Tâm của quý vị.</a:t>
            </a:r>
            <a:br>
              <a:rPr lang="vi" sz="2400" dirty="0">
                <a:solidFill>
                  <a:schemeClr val="dk1"/>
                </a:solidFill>
              </a:rPr>
            </a:br>
            <a:endParaRPr dirty="0"/>
          </a:p>
          <a:p>
            <a:pPr marL="342900" lvl="0" indent="-342900" algn="l" rtl="0">
              <a:lnSpc>
                <a:spcPct val="90000"/>
              </a:lnSpc>
              <a:spcBef>
                <a:spcPts val="480"/>
              </a:spcBef>
              <a:spcAft>
                <a:spcPts val="0"/>
              </a:spcAft>
              <a:buClr>
                <a:schemeClr val="accent2"/>
              </a:buClr>
              <a:buSzPts val="2280"/>
              <a:buFont typeface="Wingdings" panose="05000000000000000000" pitchFamily="2" charset="2"/>
              <a:buChar char="§"/>
            </a:pPr>
            <a:r>
              <a:rPr lang="vi" sz="2400" b="0" i="0" u="none" baseline="0" dirty="0">
                <a:solidFill>
                  <a:schemeClr val="dk1"/>
                </a:solidFill>
              </a:rPr>
              <a:t>Để cộng đồng của quý vị có tiếng nói và đảm bảo rằng cộng đồng có quyền tiếp cận bình đẳng với tiến trình chính trị. </a:t>
            </a:r>
            <a:br>
              <a:rPr lang="vi" sz="2400" dirty="0">
                <a:solidFill>
                  <a:schemeClr val="dk1"/>
                </a:solidFill>
              </a:rPr>
            </a:br>
            <a:endParaRPr dirty="0"/>
          </a:p>
          <a:p>
            <a:pPr marL="342900" lvl="0" indent="-342900" algn="l" rtl="0">
              <a:lnSpc>
                <a:spcPct val="90000"/>
              </a:lnSpc>
              <a:spcBef>
                <a:spcPts val="480"/>
              </a:spcBef>
              <a:spcAft>
                <a:spcPts val="0"/>
              </a:spcAft>
              <a:buClr>
                <a:schemeClr val="accent2"/>
              </a:buClr>
              <a:buSzPts val="2280"/>
              <a:buFont typeface="Wingdings" panose="05000000000000000000" pitchFamily="2" charset="2"/>
              <a:buChar char="§"/>
            </a:pPr>
            <a:r>
              <a:rPr lang="vi" sz="2400" b="0" i="0" u="none" baseline="0" dirty="0">
                <a:solidFill>
                  <a:schemeClr val="dk1"/>
                </a:solidFill>
              </a:rPr>
              <a:t>Khuyến khích công dân đăng ký, bỏ phiếu và duy trì hoạt động chính trị. </a:t>
            </a:r>
            <a:br>
              <a:rPr lang="vi" sz="2400" dirty="0">
                <a:solidFill>
                  <a:schemeClr val="dk1"/>
                </a:solidFill>
              </a:rPr>
            </a:br>
            <a:endParaRPr dirty="0"/>
          </a:p>
          <a:p>
            <a:pPr marL="342900" lvl="0" indent="-342900" algn="l" rtl="0">
              <a:lnSpc>
                <a:spcPct val="90000"/>
              </a:lnSpc>
              <a:spcBef>
                <a:spcPts val="480"/>
              </a:spcBef>
              <a:spcAft>
                <a:spcPts val="0"/>
              </a:spcAft>
              <a:buClr>
                <a:schemeClr val="accent2"/>
              </a:buClr>
              <a:buSzPts val="2280"/>
              <a:buFont typeface="Wingdings" panose="05000000000000000000" pitchFamily="2" charset="2"/>
              <a:buChar char="§"/>
            </a:pPr>
            <a:r>
              <a:rPr lang="vi" sz="2400" b="0" i="0" u="none" baseline="0" dirty="0">
                <a:solidFill>
                  <a:schemeClr val="dk1"/>
                </a:solidFill>
              </a:rPr>
              <a:t>Để giúp hình thành một kế hoạch tái phân chia khu vực nhằm cung cấp cho các cộng đồng một cơ hội có ý nghĩa để bầu ra những ứng cử viên đại diện cho các mối quan tâm của họ về những vấn đề quan trọng đối với cuộc sống của họ. </a:t>
            </a:r>
            <a:endParaRPr dirty="0"/>
          </a:p>
          <a:p>
            <a:pPr marL="274320" lvl="0" indent="-117475" algn="l" rtl="0">
              <a:lnSpc>
                <a:spcPct val="100000"/>
              </a:lnSpc>
              <a:spcBef>
                <a:spcPts val="520"/>
              </a:spcBef>
              <a:spcAft>
                <a:spcPts val="0"/>
              </a:spcAft>
              <a:buSzPts val="2470"/>
              <a:buNone/>
            </a:pPr>
            <a:endParaRPr dirty="0">
              <a:solidFill>
                <a:schemeClr val="dk1"/>
              </a:solidFill>
            </a:endParaRPr>
          </a:p>
        </p:txBody>
      </p:sp>
      <p:pic>
        <p:nvPicPr>
          <p:cNvPr id="4" name="Picture 3" descr="A picture containing grass, outdoor, sky, field&#10;&#10;Description automatically generated">
            <a:extLst>
              <a:ext uri="{FF2B5EF4-FFF2-40B4-BE49-F238E27FC236}">
                <a16:creationId xmlns:a16="http://schemas.microsoft.com/office/drawing/2014/main" id="{2BEE0A52-C48C-49C7-8105-C9EC9B1445FA}"/>
              </a:ext>
            </a:extLst>
          </p:cNvPr>
          <p:cNvPicPr>
            <a:picLocks noChangeAspect="1"/>
          </p:cNvPicPr>
          <p:nvPr/>
        </p:nvPicPr>
        <p:blipFill>
          <a:blip r:embed="rId3" cstate="screen">
            <a:extLst>
              <a:ext uri="{28A0092B-C50C-407E-A947-70E740481C1C}">
                <a14:useLocalDpi xmlns:a14="http://schemas.microsoft.com/office/drawing/2010/main"/>
              </a:ext>
            </a:extLst>
          </a:blip>
          <a:stretch>
            <a:fillRect/>
          </a:stretch>
        </p:blipFill>
        <p:spPr>
          <a:xfrm>
            <a:off x="6164495" y="113330"/>
            <a:ext cx="2645596" cy="1763730"/>
          </a:xfrm>
          <a:prstGeom prst="rect">
            <a:avLst/>
          </a:prstGeom>
        </p:spPr>
      </p:pic>
      <p:pic>
        <p:nvPicPr>
          <p:cNvPr id="3" name="Graphic 2" descr="Raised hand">
            <a:extLst>
              <a:ext uri="{FF2B5EF4-FFF2-40B4-BE49-F238E27FC236}">
                <a16:creationId xmlns:a16="http://schemas.microsoft.com/office/drawing/2014/main" id="{1BF26852-4CF6-4939-AC2E-F031F5625AB8}"/>
              </a:ext>
            </a:extLst>
          </p:cNvPr>
          <p:cNvPicPr>
            <a:picLocks noChangeAspect="1"/>
          </p:cNvPicPr>
          <p:nvPr/>
        </p:nvPicPr>
        <p:blipFill>
          <a:blip r:embed="rId4">
            <a:extLst>
              <a:ext uri="{96DAC541-7B7A-43D3-8B79-37D633B846F1}">
                <asvg:svgBlip xmlns:asvg="http://schemas.microsoft.com/office/drawing/2016/SVG/main" r:embed="rId5"/>
              </a:ext>
            </a:extLst>
          </a:blip>
          <a:stretch>
            <a:fillRect/>
          </a:stretch>
        </p:blipFill>
        <p:spPr>
          <a:xfrm>
            <a:off x="308857" y="1688945"/>
            <a:ext cx="914400" cy="914400"/>
          </a:xfrm>
          <a:prstGeom prst="rect">
            <a:avLst/>
          </a:prstGeom>
        </p:spPr>
      </p:pic>
      <p:pic>
        <p:nvPicPr>
          <p:cNvPr id="6" name="Graphic 5" descr="Megaphone">
            <a:extLst>
              <a:ext uri="{FF2B5EF4-FFF2-40B4-BE49-F238E27FC236}">
                <a16:creationId xmlns:a16="http://schemas.microsoft.com/office/drawing/2014/main" id="{F34F6683-AC45-4044-8672-4EEF8DE0C475}"/>
              </a:ext>
            </a:extLst>
          </p:cNvPr>
          <p:cNvPicPr>
            <a:picLocks noChangeAspect="1"/>
          </p:cNvPicPr>
          <p:nvPr/>
        </p:nvPicPr>
        <p:blipFill>
          <a:blip r:embed="rId6">
            <a:extLst>
              <a:ext uri="{96DAC541-7B7A-43D3-8B79-37D633B846F1}">
                <asvg:svgBlip xmlns:asvg="http://schemas.microsoft.com/office/drawing/2016/SVG/main" r:embed="rId7"/>
              </a:ext>
            </a:extLst>
          </a:blip>
          <a:stretch>
            <a:fillRect/>
          </a:stretch>
        </p:blipFill>
        <p:spPr>
          <a:xfrm>
            <a:off x="324151" y="2691107"/>
            <a:ext cx="914400" cy="914400"/>
          </a:xfrm>
          <a:prstGeom prst="rect">
            <a:avLst/>
          </a:prstGeom>
        </p:spPr>
      </p:pic>
      <p:pic>
        <p:nvPicPr>
          <p:cNvPr id="8" name="Graphic 7" descr="Checkmark">
            <a:extLst>
              <a:ext uri="{FF2B5EF4-FFF2-40B4-BE49-F238E27FC236}">
                <a16:creationId xmlns:a16="http://schemas.microsoft.com/office/drawing/2014/main" id="{124AD31A-BC1F-461C-958B-4BE993724385}"/>
              </a:ext>
            </a:extLst>
          </p:cNvPr>
          <p:cNvPicPr>
            <a:picLocks noChangeAspect="1"/>
          </p:cNvPicPr>
          <p:nvPr/>
        </p:nvPicPr>
        <p:blipFill>
          <a:blip r:embed="rId8">
            <a:extLst>
              <a:ext uri="{96DAC541-7B7A-43D3-8B79-37D633B846F1}">
                <asvg:svgBlip xmlns:asvg="http://schemas.microsoft.com/office/drawing/2016/SVG/main" r:embed="rId9"/>
              </a:ext>
            </a:extLst>
          </a:blip>
          <a:stretch>
            <a:fillRect/>
          </a:stretch>
        </p:blipFill>
        <p:spPr>
          <a:xfrm>
            <a:off x="373269" y="4034542"/>
            <a:ext cx="767993" cy="767993"/>
          </a:xfrm>
          <a:prstGeom prst="rect">
            <a:avLst/>
          </a:prstGeom>
        </p:spPr>
      </p:pic>
      <p:pic>
        <p:nvPicPr>
          <p:cNvPr id="10" name="Graphic 9" descr="Group success">
            <a:extLst>
              <a:ext uri="{FF2B5EF4-FFF2-40B4-BE49-F238E27FC236}">
                <a16:creationId xmlns:a16="http://schemas.microsoft.com/office/drawing/2014/main" id="{B4F54DED-0B41-49C6-ADF1-CA413D134F67}"/>
              </a:ext>
            </a:extLst>
          </p:cNvPr>
          <p:cNvPicPr>
            <a:picLocks noChangeAspect="1"/>
          </p:cNvPicPr>
          <p:nvPr/>
        </p:nvPicPr>
        <p:blipFill>
          <a:blip r:embed="rId10">
            <a:extLst>
              <a:ext uri="{96DAC541-7B7A-43D3-8B79-37D633B846F1}">
                <asvg:svgBlip xmlns:asvg="http://schemas.microsoft.com/office/drawing/2016/SVG/main" r:embed="rId11"/>
              </a:ext>
            </a:extLst>
          </a:blip>
          <a:stretch>
            <a:fillRect/>
          </a:stretch>
        </p:blipFill>
        <p:spPr>
          <a:xfrm>
            <a:off x="169721" y="4993576"/>
            <a:ext cx="996593" cy="996593"/>
          </a:xfrm>
          <a:prstGeom prst="rect">
            <a:avLst/>
          </a:prstGeom>
        </p:spPr>
      </p:pic>
    </p:spTree>
  </p:cSld>
  <p:clrMapOvr>
    <a:masterClrMapping/>
  </p:clrMapOvr>
</p:sld>
</file>

<file path=ppt/theme/theme1.xml><?xml version="1.0" encoding="utf-8"?>
<a:theme xmlns:a="http://schemas.openxmlformats.org/drawingml/2006/main" name="Default Theme">
  <a:themeElements>
    <a:clrScheme name="Custom 2">
      <a:dk1>
        <a:srgbClr val="000000"/>
      </a:dk1>
      <a:lt1>
        <a:srgbClr val="FFFFFF"/>
      </a:lt1>
      <a:dk2>
        <a:srgbClr val="FFFFFF"/>
      </a:dk2>
      <a:lt2>
        <a:srgbClr val="FFFFFF"/>
      </a:lt2>
      <a:accent1>
        <a:srgbClr val="0F6FC6"/>
      </a:accent1>
      <a:accent2>
        <a:srgbClr val="009DD9"/>
      </a:accent2>
      <a:accent3>
        <a:srgbClr val="0BD0D9"/>
      </a:accent3>
      <a:accent4>
        <a:srgbClr val="10CF9B"/>
      </a:accent4>
      <a:accent5>
        <a:srgbClr val="7CCA62"/>
      </a:accent5>
      <a:accent6>
        <a:srgbClr val="A5C249"/>
      </a:accent6>
      <a:hlink>
        <a:srgbClr val="F49100"/>
      </a:hlink>
      <a:folHlink>
        <a:srgbClr val="85DFD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rgbClr val="000000"/>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item1.xml><?xml version="1.0" encoding="utf-8"?>
<ct:contentTypeSchema xmlns:ct="http://schemas.microsoft.com/office/2006/metadata/contentType" xmlns:ma="http://schemas.microsoft.com/office/2006/metadata/properties/metaAttributes" ct:_="" ma:_="" ma:contentTypeName="Document" ma:contentTypeID="0x010100F2B96874EE47F54EADF5422594E31EE8" ma:contentTypeVersion="8" ma:contentTypeDescription="Create a new document." ma:contentTypeScope="" ma:versionID="68526d15e4668db2f28ee7d6bb314dbc">
  <xsd:schema xmlns:xsd="http://www.w3.org/2001/XMLSchema" xmlns:xs="http://www.w3.org/2001/XMLSchema" xmlns:p="http://schemas.microsoft.com/office/2006/metadata/properties" xmlns:ns2="bf709a58-1d91-4edb-aa17-64af9b0b9e52" targetNamespace="http://schemas.microsoft.com/office/2006/metadata/properties" ma:root="true" ma:fieldsID="b1ca44ada53d09d8e2f838821c2b50e8" ns2:_="">
    <xsd:import namespace="bf709a58-1d91-4edb-aa17-64af9b0b9e52"/>
    <xsd:element name="properties">
      <xsd:complexType>
        <xsd:sequence>
          <xsd:element name="documentManagement">
            <xsd:complexType>
              <xsd:all>
                <xsd:element ref="ns2:MediaServiceMetadata" minOccurs="0"/>
                <xsd:element ref="ns2:MediaServiceFastMetadata" minOccurs="0"/>
                <xsd:element ref="ns2:MediaServiceDateTaken" minOccurs="0"/>
                <xsd:element ref="ns2:MediaServiceAutoTags" minOccurs="0"/>
                <xsd:element ref="ns2:MediaServiceOCR" minOccurs="0"/>
                <xsd:element ref="ns2:MediaServiceGenerationTime" minOccurs="0"/>
                <xsd:element ref="ns2:MediaServiceEventHashCode" minOccurs="0"/>
                <xsd:element ref="ns2:MediaLengthInSecond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bf709a58-1d91-4edb-aa17-64af9b0b9e52"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DateTaken" ma:index="10" nillable="true" ma:displayName="MediaServiceDateTaken" ma:hidden="true" ma:internalName="MediaServiceDateTaken" ma:readOnly="true">
      <xsd:simpleType>
        <xsd:restriction base="dms:Text"/>
      </xsd:simpleType>
    </xsd:element>
    <xsd:element name="MediaServiceAutoTags" ma:index="11" nillable="true" ma:displayName="Tags" ma:internalName="MediaServiceAutoTags" ma:readOnly="true">
      <xsd:simpleType>
        <xsd:restriction base="dms:Text"/>
      </xsd:simpleType>
    </xsd:element>
    <xsd:element name="MediaServiceOCR" ma:index="12" nillable="true" ma:displayName="Extracted Text" ma:internalName="MediaServiceOCR" ma:readOnly="true">
      <xsd:simpleType>
        <xsd:restriction base="dms:Note">
          <xsd:maxLength value="255"/>
        </xsd:restriction>
      </xsd:simpleType>
    </xsd:element>
    <xsd:element name="MediaServiceGenerationTime" ma:index="13" nillable="true" ma:displayName="MediaServiceGenerationTime" ma:hidden="true" ma:internalName="MediaServiceGenerationTime" ma:readOnly="true">
      <xsd:simpleType>
        <xsd:restriction base="dms:Text"/>
      </xsd:simpleType>
    </xsd:element>
    <xsd:element name="MediaServiceEventHashCode" ma:index="14" nillable="true" ma:displayName="MediaServiceEventHashCode" ma:hidden="true" ma:internalName="MediaServiceEventHashCode" ma:readOnly="true">
      <xsd:simpleType>
        <xsd:restriction base="dms:Text"/>
      </xsd:simpleType>
    </xsd:element>
    <xsd:element name="MediaLengthInSeconds" ma:index="15" nillable="true" ma:displayName="Length (seconds)" ma:internalName="MediaLengthInSeconds" ma:readOnly="true">
      <xsd:simpleType>
        <xsd:restriction base="dms:Unknow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Content Type"/>
        <xsd:element ref="dc:title" minOccurs="0" maxOccurs="1" ma:index="4" ma:displayName="Title"/>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2.xml><?xml version="1.0" encoding="utf-8"?>
<?mso-contentType ?>
<FormTemplates xmlns="http://schemas.microsoft.com/sharepoint/v3/contenttype/forms">
  <Display>DocumentLibraryForm</Display>
  <Edit>DocumentLibraryForm</Edit>
  <New>DocumentLibraryForm</New>
</FormTemplates>
</file>

<file path=customXml/item3.xml><?xml version="1.0" encoding="utf-8"?>
<p:properties xmlns:p="http://schemas.microsoft.com/office/2006/metadata/properties" xmlns:xsi="http://www.w3.org/2001/XMLSchema-instance" xmlns:pc="http://schemas.microsoft.com/office/infopath/2007/PartnerControls">
  <documentManagement/>
</p:properties>
</file>

<file path=customXml/itemProps1.xml><?xml version="1.0" encoding="utf-8"?>
<ds:datastoreItem xmlns:ds="http://schemas.openxmlformats.org/officeDocument/2006/customXml" ds:itemID="{B6DEF721-7D6F-4DBB-83F8-8EF8373EB9A8}"/>
</file>

<file path=customXml/itemProps2.xml><?xml version="1.0" encoding="utf-8"?>
<ds:datastoreItem xmlns:ds="http://schemas.openxmlformats.org/officeDocument/2006/customXml" ds:itemID="{22909210-4DF5-4ACC-9EFF-98B980DB2E3E}"/>
</file>

<file path=customXml/itemProps3.xml><?xml version="1.0" encoding="utf-8"?>
<ds:datastoreItem xmlns:ds="http://schemas.openxmlformats.org/officeDocument/2006/customXml" ds:itemID="{AAF2952A-A393-41CC-9C84-81532D570818}"/>
</file>

<file path=docProps/app.xml><?xml version="1.0" encoding="utf-8"?>
<Properties xmlns="http://schemas.openxmlformats.org/officeDocument/2006/extended-properties" xmlns:vt="http://schemas.openxmlformats.org/officeDocument/2006/docPropsVTypes">
  <TotalTime>9290</TotalTime>
  <Words>1783</Words>
  <Application>Microsoft Office PowerPoint</Application>
  <PresentationFormat>On-screen Show (4:3)</PresentationFormat>
  <Paragraphs>146</Paragraphs>
  <Slides>11</Slides>
  <Notes>10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11</vt:i4>
      </vt:variant>
    </vt:vector>
  </HeadingPairs>
  <TitlesOfParts>
    <vt:vector size="16" baseType="lpstr">
      <vt:lpstr>Noto Sans Symbols</vt:lpstr>
      <vt:lpstr>Arial</vt:lpstr>
      <vt:lpstr>Calibri</vt:lpstr>
      <vt:lpstr>Wingdings</vt:lpstr>
      <vt:lpstr>Default Theme</vt:lpstr>
      <vt:lpstr>PowerPoint Presentation</vt:lpstr>
      <vt:lpstr>PowerPoint Presentation</vt:lpstr>
      <vt:lpstr>Bối cảnh:  Vai trò của Ban Giám Sát là gì? </vt:lpstr>
      <vt:lpstr>Tái Phân Chia Khu Vực là gì?</vt:lpstr>
      <vt:lpstr>Luật Mới Của Tiểu Bang về Quy Trình Tái Phân Chia Khu Vực</vt:lpstr>
      <vt:lpstr>Các tiêu chí để vẽ bản đồ Quận là gì?</vt:lpstr>
      <vt:lpstr>Cộng Đồng Có Cùng Mối Quan Tâm là gì? (COI)</vt:lpstr>
      <vt:lpstr>Lịch Trình Tái Phân Chia Khu Vực Quận Alameda</vt:lpstr>
      <vt:lpstr>Tại sao quý vị nên tham gia?</vt:lpstr>
      <vt:lpstr>Cùng Tham Gia: Định hình tương lai của quý vị! </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Redistricting in  Alameda County:  Project Overview</dc:title>
  <dc:creator>Judy Krueger</dc:creator>
  <cp:lastModifiedBy>Tracy Lu</cp:lastModifiedBy>
  <cp:revision>40</cp:revision>
  <dcterms:created xsi:type="dcterms:W3CDTF">2016-06-08T20:57:33Z</dcterms:created>
  <dcterms:modified xsi:type="dcterms:W3CDTF">2021-08-30T23:33:20Z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0x010100F2B96874EE47F54EADF5422594E31EE8</vt:lpwstr>
  </property>
</Properties>
</file>