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9.xml" ContentType="application/vnd.openxmlformats-officedocument.presentationml.slideLayout+xml"/>
  <Override PartName="/ppt/notesSlides/notesSlide10.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1" r:id="rId6"/>
    <p:sldId id="267" r:id="rId7"/>
    <p:sldId id="282" r:id="rId8"/>
    <p:sldId id="297" r:id="rId9"/>
    <p:sldId id="292" r:id="rId10"/>
    <p:sldId id="293" r:id="rId11"/>
    <p:sldId id="296" r:id="rId12"/>
  </p:sldIdLst>
  <p:sldSz cx="9144000" cy="6858000" type="screen4x3"/>
  <p:notesSz cx="6900863" cy="9291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5" roundtripDataSignature="AMtx7mh4SlEvkTIp9Vv2KTtbKge4OuSZ8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58E9CC-04CE-4FD7-B113-C5EBA91C452B}" v="122" dt="2021-08-26T15:59:02.7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94660" autoAdjust="0"/>
  </p:normalViewPr>
  <p:slideViewPr>
    <p:cSldViewPr snapToGrid="0">
      <p:cViewPr varScale="1">
        <p:scale>
          <a:sx n="76" d="100"/>
          <a:sy n="76" d="100"/>
        </p:scale>
        <p:origin x="96" y="720"/>
      </p:cViewPr>
      <p:guideLst>
        <p:guide orient="horz" pos="2160"/>
        <p:guide pos="2880"/>
      </p:guideLst>
    </p:cSldViewPr>
  </p:slideViewPr>
  <p:outlineViewPr>
    <p:cViewPr>
      <p:scale>
        <a:sx n="33" d="100"/>
        <a:sy n="33" d="100"/>
      </p:scale>
      <p:origin x="0" y="-10196"/>
    </p:cViewPr>
  </p:outlineViewPr>
  <p:notesTextViewPr>
    <p:cViewPr>
      <p:scale>
        <a:sx n="1" d="1"/>
        <a:sy n="1" d="1"/>
      </p:scale>
      <p:origin x="0" y="0"/>
    </p:cViewPr>
  </p:notesTextViewPr>
  <p:notesViewPr>
    <p:cSldViewPr snapToGrid="0">
      <p:cViewPr varScale="1">
        <p:scale>
          <a:sx n="50" d="100"/>
          <a:sy n="50" d="100"/>
        </p:scale>
        <p:origin x="2704" y="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51" Type="http://schemas.microsoft.com/office/2015/10/relationships/revisionInfo" Target="revisionInfo.xml"/><Relationship Id="rId3" Type="http://schemas.openxmlformats.org/officeDocument/2006/relationships/slide" Target="slides/slide2.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46" Type="http://schemas.openxmlformats.org/officeDocument/2006/relationships/presProps" Target="presProps.xml"/><Relationship Id="rId2" Type="http://schemas.openxmlformats.org/officeDocument/2006/relationships/slide" Target="slides/slide1.xml"/><Relationship Id="rId54"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45" Type="http://customschemas.google.com/relationships/presentationmetadata" Target="metadata"/><Relationship Id="rId53" Type="http://schemas.openxmlformats.org/officeDocument/2006/relationships/customXml" Target="../customXml/item2.xml"/><Relationship Id="rId5" Type="http://schemas.openxmlformats.org/officeDocument/2006/relationships/slide" Target="slides/slide4.xml"/><Relationship Id="rId49" Type="http://schemas.openxmlformats.org/officeDocument/2006/relationships/tableStyles" Target="tableStyles.xml"/><Relationship Id="rId10" Type="http://schemas.openxmlformats.org/officeDocument/2006/relationships/slide" Target="slides/slide9.xml"/><Relationship Id="rId52"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4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rmer, Casey, CDA" userId="63c38c24-6431-46a4-bf0d-1bcf9387483f" providerId="ADAL" clId="{8858E9CC-04CE-4FD7-B113-C5EBA91C452B}"/>
    <pc:docChg chg="undo custSel addSld delSld modSld sldOrd">
      <pc:chgData name="Farmer, Casey, CDA" userId="63c38c24-6431-46a4-bf0d-1bcf9387483f" providerId="ADAL" clId="{8858E9CC-04CE-4FD7-B113-C5EBA91C452B}" dt="2021-08-26T16:00:07.190" v="7565" actId="403"/>
      <pc:docMkLst>
        <pc:docMk/>
      </pc:docMkLst>
      <pc:sldChg chg="addSp delSp modSp mod">
        <pc:chgData name="Farmer, Casey, CDA" userId="63c38c24-6431-46a4-bf0d-1bcf9387483f" providerId="ADAL" clId="{8858E9CC-04CE-4FD7-B113-C5EBA91C452B}" dt="2021-08-20T16:16:44.403" v="5461" actId="1076"/>
        <pc:sldMkLst>
          <pc:docMk/>
          <pc:sldMk cId="0" sldId="256"/>
        </pc:sldMkLst>
        <pc:spChg chg="add mod">
          <ac:chgData name="Farmer, Casey, CDA" userId="63c38c24-6431-46a4-bf0d-1bcf9387483f" providerId="ADAL" clId="{8858E9CC-04CE-4FD7-B113-C5EBA91C452B}" dt="2021-08-20T16:16:41.154" v="5460" actId="1076"/>
          <ac:spMkLst>
            <pc:docMk/>
            <pc:sldMk cId="0" sldId="256"/>
            <ac:spMk id="2" creationId="{19DC78FE-9BD7-47A4-9F73-AA6DED7F78A6}"/>
          </ac:spMkLst>
        </pc:spChg>
        <pc:spChg chg="add mod">
          <ac:chgData name="Farmer, Casey, CDA" userId="63c38c24-6431-46a4-bf0d-1bcf9387483f" providerId="ADAL" clId="{8858E9CC-04CE-4FD7-B113-C5EBA91C452B}" dt="2021-08-20T16:16:31.373" v="5459" actId="1076"/>
          <ac:spMkLst>
            <pc:docMk/>
            <pc:sldMk cId="0" sldId="256"/>
            <ac:spMk id="3" creationId="{AFC64F53-530C-4908-A4E3-C8F7521EFB8E}"/>
          </ac:spMkLst>
        </pc:spChg>
        <pc:spChg chg="add mod">
          <ac:chgData name="Farmer, Casey, CDA" userId="63c38c24-6431-46a4-bf0d-1bcf9387483f" providerId="ADAL" clId="{8858E9CC-04CE-4FD7-B113-C5EBA91C452B}" dt="2021-08-20T16:14:55.242" v="5360" actId="1076"/>
          <ac:spMkLst>
            <pc:docMk/>
            <pc:sldMk cId="0" sldId="256"/>
            <ac:spMk id="5" creationId="{CF353995-10B3-40C1-A068-690709748A34}"/>
          </ac:spMkLst>
        </pc:spChg>
        <pc:spChg chg="add del mod">
          <ac:chgData name="Farmer, Casey, CDA" userId="63c38c24-6431-46a4-bf0d-1bcf9387483f" providerId="ADAL" clId="{8858E9CC-04CE-4FD7-B113-C5EBA91C452B}" dt="2021-08-19T19:51:44.142" v="109" actId="478"/>
          <ac:spMkLst>
            <pc:docMk/>
            <pc:sldMk cId="0" sldId="256"/>
            <ac:spMk id="6" creationId="{7CD98025-B23D-4B11-B695-758A948562B3}"/>
          </ac:spMkLst>
        </pc:spChg>
        <pc:spChg chg="mod">
          <ac:chgData name="Farmer, Casey, CDA" userId="63c38c24-6431-46a4-bf0d-1bcf9387483f" providerId="ADAL" clId="{8858E9CC-04CE-4FD7-B113-C5EBA91C452B}" dt="2021-08-20T16:16:44.403" v="5461" actId="1076"/>
          <ac:spMkLst>
            <pc:docMk/>
            <pc:sldMk cId="0" sldId="256"/>
            <ac:spMk id="11" creationId="{E9657102-8082-4D7B-945B-B5CD7F03776A}"/>
          </ac:spMkLst>
        </pc:spChg>
        <pc:picChg chg="mod">
          <ac:chgData name="Farmer, Casey, CDA" userId="63c38c24-6431-46a4-bf0d-1bcf9387483f" providerId="ADAL" clId="{8858E9CC-04CE-4FD7-B113-C5EBA91C452B}" dt="2021-08-20T16:15:14.410" v="5366" actId="1076"/>
          <ac:picMkLst>
            <pc:docMk/>
            <pc:sldMk cId="0" sldId="256"/>
            <ac:picMk id="7" creationId="{E555AF97-B1F1-4D61-847C-FBFD5DEB1C88}"/>
          </ac:picMkLst>
        </pc:picChg>
      </pc:sldChg>
      <pc:sldChg chg="modSp mod">
        <pc:chgData name="Farmer, Casey, CDA" userId="63c38c24-6431-46a4-bf0d-1bcf9387483f" providerId="ADAL" clId="{8858E9CC-04CE-4FD7-B113-C5EBA91C452B}" dt="2021-08-24T18:43:41.157" v="7122" actId="1076"/>
        <pc:sldMkLst>
          <pc:docMk/>
          <pc:sldMk cId="0" sldId="257"/>
        </pc:sldMkLst>
        <pc:spChg chg="mod">
          <ac:chgData name="Farmer, Casey, CDA" userId="63c38c24-6431-46a4-bf0d-1bcf9387483f" providerId="ADAL" clId="{8858E9CC-04CE-4FD7-B113-C5EBA91C452B}" dt="2021-08-24T18:43:41.157" v="7122" actId="1076"/>
          <ac:spMkLst>
            <pc:docMk/>
            <pc:sldMk cId="0" sldId="257"/>
            <ac:spMk id="106" creationId="{00000000-0000-0000-0000-000000000000}"/>
          </ac:spMkLst>
        </pc:spChg>
        <pc:spChg chg="mod">
          <ac:chgData name="Farmer, Casey, CDA" userId="63c38c24-6431-46a4-bf0d-1bcf9387483f" providerId="ADAL" clId="{8858E9CC-04CE-4FD7-B113-C5EBA91C452B}" dt="2021-08-24T18:43:26.503" v="7118" actId="403"/>
          <ac:spMkLst>
            <pc:docMk/>
            <pc:sldMk cId="0" sldId="257"/>
            <ac:spMk id="107" creationId="{00000000-0000-0000-0000-000000000000}"/>
          </ac:spMkLst>
        </pc:spChg>
      </pc:sldChg>
      <pc:sldChg chg="addSp delSp modSp mod modNotesTx">
        <pc:chgData name="Farmer, Casey, CDA" userId="63c38c24-6431-46a4-bf0d-1bcf9387483f" providerId="ADAL" clId="{8858E9CC-04CE-4FD7-B113-C5EBA91C452B}" dt="2021-08-24T17:23:31.521" v="6943" actId="20577"/>
        <pc:sldMkLst>
          <pc:docMk/>
          <pc:sldMk cId="0" sldId="258"/>
        </pc:sldMkLst>
        <pc:spChg chg="mod">
          <ac:chgData name="Farmer, Casey, CDA" userId="63c38c24-6431-46a4-bf0d-1bcf9387483f" providerId="ADAL" clId="{8858E9CC-04CE-4FD7-B113-C5EBA91C452B}" dt="2021-08-24T17:22:23.771" v="6931" actId="1076"/>
          <ac:spMkLst>
            <pc:docMk/>
            <pc:sldMk cId="0" sldId="258"/>
            <ac:spMk id="113" creationId="{00000000-0000-0000-0000-000000000000}"/>
          </ac:spMkLst>
        </pc:spChg>
        <pc:spChg chg="mod">
          <ac:chgData name="Farmer, Casey, CDA" userId="63c38c24-6431-46a4-bf0d-1bcf9387483f" providerId="ADAL" clId="{8858E9CC-04CE-4FD7-B113-C5EBA91C452B}" dt="2021-08-24T17:23:31.521" v="6943" actId="20577"/>
          <ac:spMkLst>
            <pc:docMk/>
            <pc:sldMk cId="0" sldId="258"/>
            <ac:spMk id="114" creationId="{00000000-0000-0000-0000-000000000000}"/>
          </ac:spMkLst>
        </pc:spChg>
        <pc:spChg chg="del mod">
          <ac:chgData name="Farmer, Casey, CDA" userId="63c38c24-6431-46a4-bf0d-1bcf9387483f" providerId="ADAL" clId="{8858E9CC-04CE-4FD7-B113-C5EBA91C452B}" dt="2021-08-23T16:11:32.941" v="6524" actId="478"/>
          <ac:spMkLst>
            <pc:docMk/>
            <pc:sldMk cId="0" sldId="258"/>
            <ac:spMk id="115" creationId="{00000000-0000-0000-0000-000000000000}"/>
          </ac:spMkLst>
        </pc:spChg>
        <pc:picChg chg="add del mod">
          <ac:chgData name="Farmer, Casey, CDA" userId="63c38c24-6431-46a4-bf0d-1bcf9387483f" providerId="ADAL" clId="{8858E9CC-04CE-4FD7-B113-C5EBA91C452B}" dt="2021-08-19T20:24:32.623" v="184" actId="478"/>
          <ac:picMkLst>
            <pc:docMk/>
            <pc:sldMk cId="0" sldId="258"/>
            <ac:picMk id="2" creationId="{3D684146-8B42-4E37-86A4-AE934EFBB249}"/>
          </ac:picMkLst>
        </pc:picChg>
      </pc:sldChg>
      <pc:sldChg chg="addSp delSp modSp mod">
        <pc:chgData name="Farmer, Casey, CDA" userId="63c38c24-6431-46a4-bf0d-1bcf9387483f" providerId="ADAL" clId="{8858E9CC-04CE-4FD7-B113-C5EBA91C452B}" dt="2021-08-24T18:42:23.640" v="7117" actId="20577"/>
        <pc:sldMkLst>
          <pc:docMk/>
          <pc:sldMk cId="0" sldId="259"/>
        </pc:sldMkLst>
        <pc:spChg chg="mod">
          <ac:chgData name="Farmer, Casey, CDA" userId="63c38c24-6431-46a4-bf0d-1bcf9387483f" providerId="ADAL" clId="{8858E9CC-04CE-4FD7-B113-C5EBA91C452B}" dt="2021-08-19T21:10:40.170" v="1432" actId="113"/>
          <ac:spMkLst>
            <pc:docMk/>
            <pc:sldMk cId="0" sldId="259"/>
            <ac:spMk id="120" creationId="{00000000-0000-0000-0000-000000000000}"/>
          </ac:spMkLst>
        </pc:spChg>
        <pc:spChg chg="mod">
          <ac:chgData name="Farmer, Casey, CDA" userId="63c38c24-6431-46a4-bf0d-1bcf9387483f" providerId="ADAL" clId="{8858E9CC-04CE-4FD7-B113-C5EBA91C452B}" dt="2021-08-24T18:42:23.640" v="7117" actId="20577"/>
          <ac:spMkLst>
            <pc:docMk/>
            <pc:sldMk cId="0" sldId="259"/>
            <ac:spMk id="121" creationId="{00000000-0000-0000-0000-000000000000}"/>
          </ac:spMkLst>
        </pc:spChg>
        <pc:spChg chg="del">
          <ac:chgData name="Farmer, Casey, CDA" userId="63c38c24-6431-46a4-bf0d-1bcf9387483f" providerId="ADAL" clId="{8858E9CC-04CE-4FD7-B113-C5EBA91C452B}" dt="2021-08-23T16:11:20.706" v="6522" actId="478"/>
          <ac:spMkLst>
            <pc:docMk/>
            <pc:sldMk cId="0" sldId="259"/>
            <ac:spMk id="122" creationId="{00000000-0000-0000-0000-000000000000}"/>
          </ac:spMkLst>
        </pc:spChg>
        <pc:picChg chg="add mod">
          <ac:chgData name="Farmer, Casey, CDA" userId="63c38c24-6431-46a4-bf0d-1bcf9387483f" providerId="ADAL" clId="{8858E9CC-04CE-4FD7-B113-C5EBA91C452B}" dt="2021-08-24T18:08:08.836" v="7110" actId="1076"/>
          <ac:picMkLst>
            <pc:docMk/>
            <pc:sldMk cId="0" sldId="259"/>
            <ac:picMk id="3" creationId="{BDED1538-2469-46C9-B74B-AE16FA257212}"/>
          </ac:picMkLst>
        </pc:picChg>
        <pc:picChg chg="add mod">
          <ac:chgData name="Farmer, Casey, CDA" userId="63c38c24-6431-46a4-bf0d-1bcf9387483f" providerId="ADAL" clId="{8858E9CC-04CE-4FD7-B113-C5EBA91C452B}" dt="2021-08-24T18:07:54.219" v="7104" actId="1076"/>
          <ac:picMkLst>
            <pc:docMk/>
            <pc:sldMk cId="0" sldId="259"/>
            <ac:picMk id="5" creationId="{102D1840-F273-4682-8FD9-FBB1D03BD655}"/>
          </ac:picMkLst>
        </pc:picChg>
        <pc:picChg chg="add mod">
          <ac:chgData name="Farmer, Casey, CDA" userId="63c38c24-6431-46a4-bf0d-1bcf9387483f" providerId="ADAL" clId="{8858E9CC-04CE-4FD7-B113-C5EBA91C452B}" dt="2021-08-24T18:08:21.230" v="7114" actId="1076"/>
          <ac:picMkLst>
            <pc:docMk/>
            <pc:sldMk cId="0" sldId="259"/>
            <ac:picMk id="7" creationId="{0C69EB77-85AA-4B25-B83F-A397C79AFC6F}"/>
          </ac:picMkLst>
        </pc:picChg>
      </pc:sldChg>
      <pc:sldChg chg="del">
        <pc:chgData name="Farmer, Casey, CDA" userId="63c38c24-6431-46a4-bf0d-1bcf9387483f" providerId="ADAL" clId="{8858E9CC-04CE-4FD7-B113-C5EBA91C452B}" dt="2021-08-19T21:08:08.374" v="1307" actId="47"/>
        <pc:sldMkLst>
          <pc:docMk/>
          <pc:sldMk cId="0" sldId="260"/>
        </pc:sldMkLst>
      </pc:sldChg>
      <pc:sldChg chg="addSp delSp modSp mod modNotesTx">
        <pc:chgData name="Farmer, Casey, CDA" userId="63c38c24-6431-46a4-bf0d-1bcf9387483f" providerId="ADAL" clId="{8858E9CC-04CE-4FD7-B113-C5EBA91C452B}" dt="2021-08-23T16:11:47.129" v="6525" actId="478"/>
        <pc:sldMkLst>
          <pc:docMk/>
          <pc:sldMk cId="0" sldId="261"/>
        </pc:sldMkLst>
        <pc:spChg chg="add mod">
          <ac:chgData name="Farmer, Casey, CDA" userId="63c38c24-6431-46a4-bf0d-1bcf9387483f" providerId="ADAL" clId="{8858E9CC-04CE-4FD7-B113-C5EBA91C452B}" dt="2021-08-20T16:19:53.718" v="5601" actId="1076"/>
          <ac:spMkLst>
            <pc:docMk/>
            <pc:sldMk cId="0" sldId="261"/>
            <ac:spMk id="2" creationId="{AD026BB5-2B9D-43C8-ABF9-0C5C24BA5904}"/>
          </ac:spMkLst>
        </pc:spChg>
        <pc:spChg chg="add mod">
          <ac:chgData name="Farmer, Casey, CDA" userId="63c38c24-6431-46a4-bf0d-1bcf9387483f" providerId="ADAL" clId="{8858E9CC-04CE-4FD7-B113-C5EBA91C452B}" dt="2021-08-23T15:56:15.445" v="6289" actId="14100"/>
          <ac:spMkLst>
            <pc:docMk/>
            <pc:sldMk cId="0" sldId="261"/>
            <ac:spMk id="3" creationId="{19A1906F-3877-4F48-9246-C87AA407BD93}"/>
          </ac:spMkLst>
        </pc:spChg>
        <pc:spChg chg="mod">
          <ac:chgData name="Farmer, Casey, CDA" userId="63c38c24-6431-46a4-bf0d-1bcf9387483f" providerId="ADAL" clId="{8858E9CC-04CE-4FD7-B113-C5EBA91C452B}" dt="2021-08-19T22:33:58.918" v="3841" actId="1076"/>
          <ac:spMkLst>
            <pc:docMk/>
            <pc:sldMk cId="0" sldId="261"/>
            <ac:spMk id="135" creationId="{00000000-0000-0000-0000-000000000000}"/>
          </ac:spMkLst>
        </pc:spChg>
        <pc:spChg chg="mod">
          <ac:chgData name="Farmer, Casey, CDA" userId="63c38c24-6431-46a4-bf0d-1bcf9387483f" providerId="ADAL" clId="{8858E9CC-04CE-4FD7-B113-C5EBA91C452B}" dt="2021-08-23T15:58:32.023" v="6458" actId="20577"/>
          <ac:spMkLst>
            <pc:docMk/>
            <pc:sldMk cId="0" sldId="261"/>
            <ac:spMk id="136" creationId="{00000000-0000-0000-0000-000000000000}"/>
          </ac:spMkLst>
        </pc:spChg>
        <pc:spChg chg="del mod">
          <ac:chgData name="Farmer, Casey, CDA" userId="63c38c24-6431-46a4-bf0d-1bcf9387483f" providerId="ADAL" clId="{8858E9CC-04CE-4FD7-B113-C5EBA91C452B}" dt="2021-08-23T16:11:47.129" v="6525" actId="478"/>
          <ac:spMkLst>
            <pc:docMk/>
            <pc:sldMk cId="0" sldId="261"/>
            <ac:spMk id="137" creationId="{00000000-0000-0000-0000-000000000000}"/>
          </ac:spMkLst>
        </pc:spChg>
      </pc:sldChg>
      <pc:sldChg chg="modSp del mod">
        <pc:chgData name="Farmer, Casey, CDA" userId="63c38c24-6431-46a4-bf0d-1bcf9387483f" providerId="ADAL" clId="{8858E9CC-04CE-4FD7-B113-C5EBA91C452B}" dt="2021-08-19T21:29:06.826" v="1754" actId="47"/>
        <pc:sldMkLst>
          <pc:docMk/>
          <pc:sldMk cId="0" sldId="262"/>
        </pc:sldMkLst>
        <pc:spChg chg="mod">
          <ac:chgData name="Farmer, Casey, CDA" userId="63c38c24-6431-46a4-bf0d-1bcf9387483f" providerId="ADAL" clId="{8858E9CC-04CE-4FD7-B113-C5EBA91C452B}" dt="2021-08-19T21:26:51.275" v="1587" actId="21"/>
          <ac:spMkLst>
            <pc:docMk/>
            <pc:sldMk cId="0" sldId="262"/>
            <ac:spMk id="143" creationId="{00000000-0000-0000-0000-000000000000}"/>
          </ac:spMkLst>
        </pc:spChg>
      </pc:sldChg>
      <pc:sldChg chg="modSp del mod">
        <pc:chgData name="Farmer, Casey, CDA" userId="63c38c24-6431-46a4-bf0d-1bcf9387483f" providerId="ADAL" clId="{8858E9CC-04CE-4FD7-B113-C5EBA91C452B}" dt="2021-08-19T21:58:52.937" v="2916" actId="47"/>
        <pc:sldMkLst>
          <pc:docMk/>
          <pc:sldMk cId="0" sldId="263"/>
        </pc:sldMkLst>
        <pc:spChg chg="mod">
          <ac:chgData name="Farmer, Casey, CDA" userId="63c38c24-6431-46a4-bf0d-1bcf9387483f" providerId="ADAL" clId="{8858E9CC-04CE-4FD7-B113-C5EBA91C452B}" dt="2021-08-19T21:53:42.326" v="2534" actId="1076"/>
          <ac:spMkLst>
            <pc:docMk/>
            <pc:sldMk cId="0" sldId="263"/>
            <ac:spMk id="151" creationId="{00000000-0000-0000-0000-000000000000}"/>
          </ac:spMkLst>
        </pc:spChg>
      </pc:sldChg>
      <pc:sldChg chg="del">
        <pc:chgData name="Farmer, Casey, CDA" userId="63c38c24-6431-46a4-bf0d-1bcf9387483f" providerId="ADAL" clId="{8858E9CC-04CE-4FD7-B113-C5EBA91C452B}" dt="2021-08-19T22:16:50.174" v="3198" actId="47"/>
        <pc:sldMkLst>
          <pc:docMk/>
          <pc:sldMk cId="0" sldId="264"/>
        </pc:sldMkLst>
      </pc:sldChg>
      <pc:sldChg chg="del">
        <pc:chgData name="Farmer, Casey, CDA" userId="63c38c24-6431-46a4-bf0d-1bcf9387483f" providerId="ADAL" clId="{8858E9CC-04CE-4FD7-B113-C5EBA91C452B}" dt="2021-08-19T21:51:38.099" v="2504" actId="47"/>
        <pc:sldMkLst>
          <pc:docMk/>
          <pc:sldMk cId="0" sldId="265"/>
        </pc:sldMkLst>
      </pc:sldChg>
      <pc:sldChg chg="addSp delSp modSp del mod ord">
        <pc:chgData name="Farmer, Casey, CDA" userId="63c38c24-6431-46a4-bf0d-1bcf9387483f" providerId="ADAL" clId="{8858E9CC-04CE-4FD7-B113-C5EBA91C452B}" dt="2021-08-20T16:39:28.928" v="6182" actId="47"/>
        <pc:sldMkLst>
          <pc:docMk/>
          <pc:sldMk cId="0" sldId="266"/>
        </pc:sldMkLst>
        <pc:spChg chg="add del mod">
          <ac:chgData name="Farmer, Casey, CDA" userId="63c38c24-6431-46a4-bf0d-1bcf9387483f" providerId="ADAL" clId="{8858E9CC-04CE-4FD7-B113-C5EBA91C452B}" dt="2021-08-20T16:34:59.452" v="6105"/>
          <ac:spMkLst>
            <pc:docMk/>
            <pc:sldMk cId="0" sldId="266"/>
            <ac:spMk id="5" creationId="{EB7ECAA1-0487-4973-955A-D509132C5BDF}"/>
          </ac:spMkLst>
        </pc:spChg>
        <pc:spChg chg="mod">
          <ac:chgData name="Farmer, Casey, CDA" userId="63c38c24-6431-46a4-bf0d-1bcf9387483f" providerId="ADAL" clId="{8858E9CC-04CE-4FD7-B113-C5EBA91C452B}" dt="2021-08-19T22:30:54.160" v="3741" actId="1076"/>
          <ac:spMkLst>
            <pc:docMk/>
            <pc:sldMk cId="0" sldId="266"/>
            <ac:spMk id="172" creationId="{00000000-0000-0000-0000-000000000000}"/>
          </ac:spMkLst>
        </pc:spChg>
        <pc:spChg chg="del mod">
          <ac:chgData name="Farmer, Casey, CDA" userId="63c38c24-6431-46a4-bf0d-1bcf9387483f" providerId="ADAL" clId="{8858E9CC-04CE-4FD7-B113-C5EBA91C452B}" dt="2021-08-20T16:30:16.307" v="5854" actId="478"/>
          <ac:spMkLst>
            <pc:docMk/>
            <pc:sldMk cId="0" sldId="266"/>
            <ac:spMk id="173" creationId="{00000000-0000-0000-0000-000000000000}"/>
          </ac:spMkLst>
        </pc:spChg>
        <pc:graphicFrameChg chg="add del mod modGraphic">
          <ac:chgData name="Farmer, Casey, CDA" userId="63c38c24-6431-46a4-bf0d-1bcf9387483f" providerId="ADAL" clId="{8858E9CC-04CE-4FD7-B113-C5EBA91C452B}" dt="2021-08-20T16:35:12.488" v="6106" actId="21"/>
          <ac:graphicFrameMkLst>
            <pc:docMk/>
            <pc:sldMk cId="0" sldId="266"/>
            <ac:graphicFrameMk id="4" creationId="{2C318C24-547A-4499-821C-965C43EAD52C}"/>
          </ac:graphicFrameMkLst>
        </pc:graphicFrameChg>
        <pc:picChg chg="add del mod">
          <ac:chgData name="Farmer, Casey, CDA" userId="63c38c24-6431-46a4-bf0d-1bcf9387483f" providerId="ADAL" clId="{8858E9CC-04CE-4FD7-B113-C5EBA91C452B}" dt="2021-08-20T16:28:45.907" v="5835" actId="21"/>
          <ac:picMkLst>
            <pc:docMk/>
            <pc:sldMk cId="0" sldId="266"/>
            <ac:picMk id="3" creationId="{BCDE636F-5487-409C-995C-EA12140ECB0E}"/>
          </ac:picMkLst>
        </pc:picChg>
      </pc:sldChg>
      <pc:sldChg chg="addSp delSp modSp mod modAnim modNotesTx">
        <pc:chgData name="Farmer, Casey, CDA" userId="63c38c24-6431-46a4-bf0d-1bcf9387483f" providerId="ADAL" clId="{8858E9CC-04CE-4FD7-B113-C5EBA91C452B}" dt="2021-08-24T18:45:34.439" v="7135" actId="1037"/>
        <pc:sldMkLst>
          <pc:docMk/>
          <pc:sldMk cId="0" sldId="267"/>
        </pc:sldMkLst>
        <pc:spChg chg="add mod">
          <ac:chgData name="Farmer, Casey, CDA" userId="63c38c24-6431-46a4-bf0d-1bcf9387483f" providerId="ADAL" clId="{8858E9CC-04CE-4FD7-B113-C5EBA91C452B}" dt="2021-08-20T15:59:09.915" v="5040" actId="1076"/>
          <ac:spMkLst>
            <pc:docMk/>
            <pc:sldMk cId="0" sldId="267"/>
            <ac:spMk id="2" creationId="{6CC8DE90-4ECE-4478-8B48-07574B46D966}"/>
          </ac:spMkLst>
        </pc:spChg>
        <pc:spChg chg="add del mod">
          <ac:chgData name="Farmer, Casey, CDA" userId="63c38c24-6431-46a4-bf0d-1bcf9387483f" providerId="ADAL" clId="{8858E9CC-04CE-4FD7-B113-C5EBA91C452B}" dt="2021-08-19T22:43:33.312" v="4002"/>
          <ac:spMkLst>
            <pc:docMk/>
            <pc:sldMk cId="0" sldId="267"/>
            <ac:spMk id="3" creationId="{DFA14CA7-308A-46FF-BB95-5A6C3A096E00}"/>
          </ac:spMkLst>
        </pc:spChg>
        <pc:spChg chg="add mod">
          <ac:chgData name="Farmer, Casey, CDA" userId="63c38c24-6431-46a4-bf0d-1bcf9387483f" providerId="ADAL" clId="{8858E9CC-04CE-4FD7-B113-C5EBA91C452B}" dt="2021-08-20T15:59:01.126" v="5038" actId="1076"/>
          <ac:spMkLst>
            <pc:docMk/>
            <pc:sldMk cId="0" sldId="267"/>
            <ac:spMk id="4" creationId="{E0B3091E-D173-41CA-BE90-A3F286F2D771}"/>
          </ac:spMkLst>
        </pc:spChg>
        <pc:spChg chg="add mod">
          <ac:chgData name="Farmer, Casey, CDA" userId="63c38c24-6431-46a4-bf0d-1bcf9387483f" providerId="ADAL" clId="{8858E9CC-04CE-4FD7-B113-C5EBA91C452B}" dt="2021-08-20T15:59:15.549" v="5041" actId="1076"/>
          <ac:spMkLst>
            <pc:docMk/>
            <pc:sldMk cId="0" sldId="267"/>
            <ac:spMk id="5" creationId="{B7A199DC-567F-4480-B911-E9EE5E98C71F}"/>
          </ac:spMkLst>
        </pc:spChg>
        <pc:spChg chg="add mod">
          <ac:chgData name="Farmer, Casey, CDA" userId="63c38c24-6431-46a4-bf0d-1bcf9387483f" providerId="ADAL" clId="{8858E9CC-04CE-4FD7-B113-C5EBA91C452B}" dt="2021-08-20T15:58:55.609" v="5037" actId="1076"/>
          <ac:spMkLst>
            <pc:docMk/>
            <pc:sldMk cId="0" sldId="267"/>
            <ac:spMk id="6" creationId="{8529450D-A1AB-4E2F-9B4C-24A19BE08FA5}"/>
          </ac:spMkLst>
        </pc:spChg>
        <pc:spChg chg="add mod">
          <ac:chgData name="Farmer, Casey, CDA" userId="63c38c24-6431-46a4-bf0d-1bcf9387483f" providerId="ADAL" clId="{8858E9CC-04CE-4FD7-B113-C5EBA91C452B}" dt="2021-08-20T15:59:32.520" v="5046" actId="1076"/>
          <ac:spMkLst>
            <pc:docMk/>
            <pc:sldMk cId="0" sldId="267"/>
            <ac:spMk id="10" creationId="{71D8DF18-638D-49C7-BC22-89F295F0DD28}"/>
          </ac:spMkLst>
        </pc:spChg>
        <pc:spChg chg="add mod">
          <ac:chgData name="Farmer, Casey, CDA" userId="63c38c24-6431-46a4-bf0d-1bcf9387483f" providerId="ADAL" clId="{8858E9CC-04CE-4FD7-B113-C5EBA91C452B}" dt="2021-08-20T15:59:29.976" v="5045" actId="1076"/>
          <ac:spMkLst>
            <pc:docMk/>
            <pc:sldMk cId="0" sldId="267"/>
            <ac:spMk id="11" creationId="{DD819BEC-EE4D-46ED-B03E-4BC072106800}"/>
          </ac:spMkLst>
        </pc:spChg>
        <pc:spChg chg="add mod">
          <ac:chgData name="Farmer, Casey, CDA" userId="63c38c24-6431-46a4-bf0d-1bcf9387483f" providerId="ADAL" clId="{8858E9CC-04CE-4FD7-B113-C5EBA91C452B}" dt="2021-08-20T15:59:21.767" v="5043" actId="1076"/>
          <ac:spMkLst>
            <pc:docMk/>
            <pc:sldMk cId="0" sldId="267"/>
            <ac:spMk id="12" creationId="{D78095C7-80DD-411A-9B4A-10959A89FCAC}"/>
          </ac:spMkLst>
        </pc:spChg>
        <pc:spChg chg="add mod">
          <ac:chgData name="Farmer, Casey, CDA" userId="63c38c24-6431-46a4-bf0d-1bcf9387483f" providerId="ADAL" clId="{8858E9CC-04CE-4FD7-B113-C5EBA91C452B}" dt="2021-08-20T15:59:24.358" v="5044" actId="1076"/>
          <ac:spMkLst>
            <pc:docMk/>
            <pc:sldMk cId="0" sldId="267"/>
            <ac:spMk id="13" creationId="{2A57C947-4189-4CA9-8336-FD6CE555C5DB}"/>
          </ac:spMkLst>
        </pc:spChg>
        <pc:spChg chg="add del mod">
          <ac:chgData name="Farmer, Casey, CDA" userId="63c38c24-6431-46a4-bf0d-1bcf9387483f" providerId="ADAL" clId="{8858E9CC-04CE-4FD7-B113-C5EBA91C452B}" dt="2021-08-19T23:06:07.591" v="4550" actId="478"/>
          <ac:spMkLst>
            <pc:docMk/>
            <pc:sldMk cId="0" sldId="267"/>
            <ac:spMk id="14" creationId="{A7E40186-2A1B-4FA2-A10C-4785E3316047}"/>
          </ac:spMkLst>
        </pc:spChg>
        <pc:spChg chg="add mod">
          <ac:chgData name="Farmer, Casey, CDA" userId="63c38c24-6431-46a4-bf0d-1bcf9387483f" providerId="ADAL" clId="{8858E9CC-04CE-4FD7-B113-C5EBA91C452B}" dt="2021-08-20T16:03:59.993" v="5143" actId="1037"/>
          <ac:spMkLst>
            <pc:docMk/>
            <pc:sldMk cId="0" sldId="267"/>
            <ac:spMk id="15" creationId="{6A2FE7F9-315E-4FF7-8E25-33DB73B4F615}"/>
          </ac:spMkLst>
        </pc:spChg>
        <pc:spChg chg="add mod">
          <ac:chgData name="Farmer, Casey, CDA" userId="63c38c24-6431-46a4-bf0d-1bcf9387483f" providerId="ADAL" clId="{8858E9CC-04CE-4FD7-B113-C5EBA91C452B}" dt="2021-08-20T16:07:14.642" v="5266" actId="1076"/>
          <ac:spMkLst>
            <pc:docMk/>
            <pc:sldMk cId="0" sldId="267"/>
            <ac:spMk id="16" creationId="{F2CF270D-D52E-481E-8B6F-0E4ABCE2CE98}"/>
          </ac:spMkLst>
        </pc:spChg>
        <pc:spChg chg="add mod">
          <ac:chgData name="Farmer, Casey, CDA" userId="63c38c24-6431-46a4-bf0d-1bcf9387483f" providerId="ADAL" clId="{8858E9CC-04CE-4FD7-B113-C5EBA91C452B}" dt="2021-08-20T16:02:10.571" v="5048" actId="1076"/>
          <ac:spMkLst>
            <pc:docMk/>
            <pc:sldMk cId="0" sldId="267"/>
            <ac:spMk id="17" creationId="{28A4148A-BEDE-4AA2-8D43-A2102E1F99D7}"/>
          </ac:spMkLst>
        </pc:spChg>
        <pc:spChg chg="add mod">
          <ac:chgData name="Farmer, Casey, CDA" userId="63c38c24-6431-46a4-bf0d-1bcf9387483f" providerId="ADAL" clId="{8858E9CC-04CE-4FD7-B113-C5EBA91C452B}" dt="2021-08-24T18:45:34.439" v="7135" actId="1037"/>
          <ac:spMkLst>
            <pc:docMk/>
            <pc:sldMk cId="0" sldId="267"/>
            <ac:spMk id="18" creationId="{85717CEC-0825-40DF-ACC7-B5AA6096D896}"/>
          </ac:spMkLst>
        </pc:spChg>
        <pc:spChg chg="add mod">
          <ac:chgData name="Farmer, Casey, CDA" userId="63c38c24-6431-46a4-bf0d-1bcf9387483f" providerId="ADAL" clId="{8858E9CC-04CE-4FD7-B113-C5EBA91C452B}" dt="2021-08-20T16:07:40.631" v="5272" actId="1076"/>
          <ac:spMkLst>
            <pc:docMk/>
            <pc:sldMk cId="0" sldId="267"/>
            <ac:spMk id="19" creationId="{66EBD526-C47E-4CF4-91FB-14551B474771}"/>
          </ac:spMkLst>
        </pc:spChg>
        <pc:spChg chg="add mod">
          <ac:chgData name="Farmer, Casey, CDA" userId="63c38c24-6431-46a4-bf0d-1bcf9387483f" providerId="ADAL" clId="{8858E9CC-04CE-4FD7-B113-C5EBA91C452B}" dt="2021-08-20T16:07:46.162" v="5273" actId="1076"/>
          <ac:spMkLst>
            <pc:docMk/>
            <pc:sldMk cId="0" sldId="267"/>
            <ac:spMk id="20" creationId="{A6557A32-1B55-4862-BA4E-316D70A6F363}"/>
          </ac:spMkLst>
        </pc:spChg>
        <pc:spChg chg="add mod">
          <ac:chgData name="Farmer, Casey, CDA" userId="63c38c24-6431-46a4-bf0d-1bcf9387483f" providerId="ADAL" clId="{8858E9CC-04CE-4FD7-B113-C5EBA91C452B}" dt="2021-08-24T17:27:22.224" v="6986" actId="1038"/>
          <ac:spMkLst>
            <pc:docMk/>
            <pc:sldMk cId="0" sldId="267"/>
            <ac:spMk id="21" creationId="{D02A1EE7-E327-4079-BDF9-3F35FDCCB9B3}"/>
          </ac:spMkLst>
        </pc:spChg>
        <pc:spChg chg="mod">
          <ac:chgData name="Farmer, Casey, CDA" userId="63c38c24-6431-46a4-bf0d-1bcf9387483f" providerId="ADAL" clId="{8858E9CC-04CE-4FD7-B113-C5EBA91C452B}" dt="2021-08-20T15:58:34.362" v="5032" actId="113"/>
          <ac:spMkLst>
            <pc:docMk/>
            <pc:sldMk cId="0" sldId="267"/>
            <ac:spMk id="179" creationId="{00000000-0000-0000-0000-000000000000}"/>
          </ac:spMkLst>
        </pc:spChg>
        <pc:spChg chg="mod">
          <ac:chgData name="Farmer, Casey, CDA" userId="63c38c24-6431-46a4-bf0d-1bcf9387483f" providerId="ADAL" clId="{8858E9CC-04CE-4FD7-B113-C5EBA91C452B}" dt="2021-08-20T16:11:53.748" v="5287" actId="113"/>
          <ac:spMkLst>
            <pc:docMk/>
            <pc:sldMk cId="0" sldId="267"/>
            <ac:spMk id="180" creationId="{00000000-0000-0000-0000-000000000000}"/>
          </ac:spMkLst>
        </pc:spChg>
        <pc:spChg chg="add del mod">
          <ac:chgData name="Farmer, Casey, CDA" userId="63c38c24-6431-46a4-bf0d-1bcf9387483f" providerId="ADAL" clId="{8858E9CC-04CE-4FD7-B113-C5EBA91C452B}" dt="2021-08-23T16:11:15.105" v="6521" actId="478"/>
          <ac:spMkLst>
            <pc:docMk/>
            <pc:sldMk cId="0" sldId="267"/>
            <ac:spMk id="181" creationId="{00000000-0000-0000-0000-000000000000}"/>
          </ac:spMkLst>
        </pc:spChg>
      </pc:sldChg>
      <pc:sldChg chg="del">
        <pc:chgData name="Farmer, Casey, CDA" userId="63c38c24-6431-46a4-bf0d-1bcf9387483f" providerId="ADAL" clId="{8858E9CC-04CE-4FD7-B113-C5EBA91C452B}" dt="2021-08-19T22:50:46.082" v="4241" actId="47"/>
        <pc:sldMkLst>
          <pc:docMk/>
          <pc:sldMk cId="0" sldId="268"/>
        </pc:sldMkLst>
      </pc:sldChg>
      <pc:sldChg chg="del">
        <pc:chgData name="Farmer, Casey, CDA" userId="63c38c24-6431-46a4-bf0d-1bcf9387483f" providerId="ADAL" clId="{8858E9CC-04CE-4FD7-B113-C5EBA91C452B}" dt="2021-08-19T22:50:46.155" v="4242" actId="47"/>
        <pc:sldMkLst>
          <pc:docMk/>
          <pc:sldMk cId="0" sldId="269"/>
        </pc:sldMkLst>
      </pc:sldChg>
      <pc:sldChg chg="del">
        <pc:chgData name="Farmer, Casey, CDA" userId="63c38c24-6431-46a4-bf0d-1bcf9387483f" providerId="ADAL" clId="{8858E9CC-04CE-4FD7-B113-C5EBA91C452B}" dt="2021-08-19T22:51:27.376" v="4243" actId="47"/>
        <pc:sldMkLst>
          <pc:docMk/>
          <pc:sldMk cId="0" sldId="270"/>
        </pc:sldMkLst>
      </pc:sldChg>
      <pc:sldChg chg="modSp del mod">
        <pc:chgData name="Farmer, Casey, CDA" userId="63c38c24-6431-46a4-bf0d-1bcf9387483f" providerId="ADAL" clId="{8858E9CC-04CE-4FD7-B113-C5EBA91C452B}" dt="2021-08-19T22:52:40.506" v="4294" actId="47"/>
        <pc:sldMkLst>
          <pc:docMk/>
          <pc:sldMk cId="0" sldId="271"/>
        </pc:sldMkLst>
        <pc:spChg chg="mod">
          <ac:chgData name="Farmer, Casey, CDA" userId="63c38c24-6431-46a4-bf0d-1bcf9387483f" providerId="ADAL" clId="{8858E9CC-04CE-4FD7-B113-C5EBA91C452B}" dt="2021-08-19T22:52:12.319" v="4272" actId="27636"/>
          <ac:spMkLst>
            <pc:docMk/>
            <pc:sldMk cId="0" sldId="271"/>
            <ac:spMk id="213" creationId="{00000000-0000-0000-0000-000000000000}"/>
          </ac:spMkLst>
        </pc:spChg>
      </pc:sldChg>
      <pc:sldChg chg="modSp del mod">
        <pc:chgData name="Farmer, Casey, CDA" userId="63c38c24-6431-46a4-bf0d-1bcf9387483f" providerId="ADAL" clId="{8858E9CC-04CE-4FD7-B113-C5EBA91C452B}" dt="2021-08-19T22:53:22.691" v="4323" actId="47"/>
        <pc:sldMkLst>
          <pc:docMk/>
          <pc:sldMk cId="0" sldId="272"/>
        </pc:sldMkLst>
        <pc:spChg chg="mod">
          <ac:chgData name="Farmer, Casey, CDA" userId="63c38c24-6431-46a4-bf0d-1bcf9387483f" providerId="ADAL" clId="{8858E9CC-04CE-4FD7-B113-C5EBA91C452B}" dt="2021-08-19T22:53:01.661" v="4295" actId="21"/>
          <ac:spMkLst>
            <pc:docMk/>
            <pc:sldMk cId="0" sldId="272"/>
            <ac:spMk id="221" creationId="{00000000-0000-0000-0000-000000000000}"/>
          </ac:spMkLst>
        </pc:spChg>
      </pc:sldChg>
      <pc:sldChg chg="addSp delSp modSp del mod">
        <pc:chgData name="Farmer, Casey, CDA" userId="63c38c24-6431-46a4-bf0d-1bcf9387483f" providerId="ADAL" clId="{8858E9CC-04CE-4FD7-B113-C5EBA91C452B}" dt="2021-08-23T15:55:49.008" v="6276" actId="47"/>
        <pc:sldMkLst>
          <pc:docMk/>
          <pc:sldMk cId="0" sldId="273"/>
        </pc:sldMkLst>
        <pc:spChg chg="add del mod">
          <ac:chgData name="Farmer, Casey, CDA" userId="63c38c24-6431-46a4-bf0d-1bcf9387483f" providerId="ADAL" clId="{8858E9CC-04CE-4FD7-B113-C5EBA91C452B}" dt="2021-08-19T22:57:59.024" v="4398" actId="478"/>
          <ac:spMkLst>
            <pc:docMk/>
            <pc:sldMk cId="0" sldId="273"/>
            <ac:spMk id="3" creationId="{16CC1470-1B1E-4F0B-8979-2278F176CAD9}"/>
          </ac:spMkLst>
        </pc:spChg>
        <pc:spChg chg="add del mod">
          <ac:chgData name="Farmer, Casey, CDA" userId="63c38c24-6431-46a4-bf0d-1bcf9387483f" providerId="ADAL" clId="{8858E9CC-04CE-4FD7-B113-C5EBA91C452B}" dt="2021-08-19T23:14:34.364" v="4795" actId="1076"/>
          <ac:spMkLst>
            <pc:docMk/>
            <pc:sldMk cId="0" sldId="273"/>
            <ac:spMk id="5" creationId="{0CDE0729-FBAD-4E6E-9656-F1F7127E2B77}"/>
          </ac:spMkLst>
        </pc:spChg>
        <pc:spChg chg="add del mod">
          <ac:chgData name="Farmer, Casey, CDA" userId="63c38c24-6431-46a4-bf0d-1bcf9387483f" providerId="ADAL" clId="{8858E9CC-04CE-4FD7-B113-C5EBA91C452B}" dt="2021-08-19T22:56:11.777" v="4379"/>
          <ac:spMkLst>
            <pc:docMk/>
            <pc:sldMk cId="0" sldId="273"/>
            <ac:spMk id="9" creationId="{51352F34-6F1A-42EF-BBFA-CF57D3379443}"/>
          </ac:spMkLst>
        </pc:spChg>
        <pc:spChg chg="mod">
          <ac:chgData name="Farmer, Casey, CDA" userId="63c38c24-6431-46a4-bf0d-1bcf9387483f" providerId="ADAL" clId="{8858E9CC-04CE-4FD7-B113-C5EBA91C452B}" dt="2021-08-19T22:54:42.876" v="4342"/>
          <ac:spMkLst>
            <pc:docMk/>
            <pc:sldMk cId="0" sldId="273"/>
            <ac:spMk id="11" creationId="{212CAC7F-234C-4F2F-9F90-A05E9CFBBF3D}"/>
          </ac:spMkLst>
        </pc:spChg>
        <pc:spChg chg="mod">
          <ac:chgData name="Farmer, Casey, CDA" userId="63c38c24-6431-46a4-bf0d-1bcf9387483f" providerId="ADAL" clId="{8858E9CC-04CE-4FD7-B113-C5EBA91C452B}" dt="2021-08-19T22:54:42.876" v="4342"/>
          <ac:spMkLst>
            <pc:docMk/>
            <pc:sldMk cId="0" sldId="273"/>
            <ac:spMk id="12" creationId="{8BF5C41A-324F-46A4-989E-31600227BC58}"/>
          </ac:spMkLst>
        </pc:spChg>
        <pc:spChg chg="mod">
          <ac:chgData name="Farmer, Casey, CDA" userId="63c38c24-6431-46a4-bf0d-1bcf9387483f" providerId="ADAL" clId="{8858E9CC-04CE-4FD7-B113-C5EBA91C452B}" dt="2021-08-19T22:54:42.876" v="4342"/>
          <ac:spMkLst>
            <pc:docMk/>
            <pc:sldMk cId="0" sldId="273"/>
            <ac:spMk id="13" creationId="{7F8207E7-12BC-450D-9D48-6DAA392F644C}"/>
          </ac:spMkLst>
        </pc:spChg>
        <pc:spChg chg="mod">
          <ac:chgData name="Farmer, Casey, CDA" userId="63c38c24-6431-46a4-bf0d-1bcf9387483f" providerId="ADAL" clId="{8858E9CC-04CE-4FD7-B113-C5EBA91C452B}" dt="2021-08-19T22:54:42.876" v="4342"/>
          <ac:spMkLst>
            <pc:docMk/>
            <pc:sldMk cId="0" sldId="273"/>
            <ac:spMk id="14" creationId="{41EE913D-1027-406D-8E73-3DB19FAD36A9}"/>
          </ac:spMkLst>
        </pc:spChg>
        <pc:spChg chg="mod">
          <ac:chgData name="Farmer, Casey, CDA" userId="63c38c24-6431-46a4-bf0d-1bcf9387483f" providerId="ADAL" clId="{8858E9CC-04CE-4FD7-B113-C5EBA91C452B}" dt="2021-08-19T22:54:42.876" v="4342"/>
          <ac:spMkLst>
            <pc:docMk/>
            <pc:sldMk cId="0" sldId="273"/>
            <ac:spMk id="15" creationId="{98319423-28D5-44E4-95CE-2C91C191BF6D}"/>
          </ac:spMkLst>
        </pc:spChg>
        <pc:spChg chg="mod">
          <ac:chgData name="Farmer, Casey, CDA" userId="63c38c24-6431-46a4-bf0d-1bcf9387483f" providerId="ADAL" clId="{8858E9CC-04CE-4FD7-B113-C5EBA91C452B}" dt="2021-08-19T22:54:42.876" v="4342"/>
          <ac:spMkLst>
            <pc:docMk/>
            <pc:sldMk cId="0" sldId="273"/>
            <ac:spMk id="16" creationId="{2FB5501F-B50A-41D8-B7C1-359C41D4DEAE}"/>
          </ac:spMkLst>
        </pc:spChg>
        <pc:spChg chg="mod">
          <ac:chgData name="Farmer, Casey, CDA" userId="63c38c24-6431-46a4-bf0d-1bcf9387483f" providerId="ADAL" clId="{8858E9CC-04CE-4FD7-B113-C5EBA91C452B}" dt="2021-08-19T22:54:42.876" v="4342"/>
          <ac:spMkLst>
            <pc:docMk/>
            <pc:sldMk cId="0" sldId="273"/>
            <ac:spMk id="17" creationId="{D00D4C05-2784-4FD9-A478-2888A7B193BC}"/>
          </ac:spMkLst>
        </pc:spChg>
        <pc:spChg chg="mod">
          <ac:chgData name="Farmer, Casey, CDA" userId="63c38c24-6431-46a4-bf0d-1bcf9387483f" providerId="ADAL" clId="{8858E9CC-04CE-4FD7-B113-C5EBA91C452B}" dt="2021-08-19T22:54:42.876" v="4342"/>
          <ac:spMkLst>
            <pc:docMk/>
            <pc:sldMk cId="0" sldId="273"/>
            <ac:spMk id="18" creationId="{9E14B97A-7CC8-4EC1-9392-CEC30FF34A21}"/>
          </ac:spMkLst>
        </pc:spChg>
        <pc:spChg chg="mod">
          <ac:chgData name="Farmer, Casey, CDA" userId="63c38c24-6431-46a4-bf0d-1bcf9387483f" providerId="ADAL" clId="{8858E9CC-04CE-4FD7-B113-C5EBA91C452B}" dt="2021-08-19T22:54:42.876" v="4342"/>
          <ac:spMkLst>
            <pc:docMk/>
            <pc:sldMk cId="0" sldId="273"/>
            <ac:spMk id="19" creationId="{17BC9909-A487-4AC5-AA99-F666A1FD8A7C}"/>
          </ac:spMkLst>
        </pc:spChg>
        <pc:spChg chg="mod">
          <ac:chgData name="Farmer, Casey, CDA" userId="63c38c24-6431-46a4-bf0d-1bcf9387483f" providerId="ADAL" clId="{8858E9CC-04CE-4FD7-B113-C5EBA91C452B}" dt="2021-08-19T22:54:42.876" v="4342"/>
          <ac:spMkLst>
            <pc:docMk/>
            <pc:sldMk cId="0" sldId="273"/>
            <ac:spMk id="20" creationId="{C35A37FD-8C39-498A-937B-5B79BB587B3D}"/>
          </ac:spMkLst>
        </pc:spChg>
        <pc:spChg chg="mod">
          <ac:chgData name="Farmer, Casey, CDA" userId="63c38c24-6431-46a4-bf0d-1bcf9387483f" providerId="ADAL" clId="{8858E9CC-04CE-4FD7-B113-C5EBA91C452B}" dt="2021-08-19T22:54:42.876" v="4342"/>
          <ac:spMkLst>
            <pc:docMk/>
            <pc:sldMk cId="0" sldId="273"/>
            <ac:spMk id="21" creationId="{74FDB662-5F75-4D99-A25E-8AC8E9EB7B46}"/>
          </ac:spMkLst>
        </pc:spChg>
        <pc:spChg chg="mod">
          <ac:chgData name="Farmer, Casey, CDA" userId="63c38c24-6431-46a4-bf0d-1bcf9387483f" providerId="ADAL" clId="{8858E9CC-04CE-4FD7-B113-C5EBA91C452B}" dt="2021-08-19T22:54:42.876" v="4342"/>
          <ac:spMkLst>
            <pc:docMk/>
            <pc:sldMk cId="0" sldId="273"/>
            <ac:spMk id="22" creationId="{B854C270-7E36-4419-8C33-6DE7E03483DE}"/>
          </ac:spMkLst>
        </pc:spChg>
        <pc:spChg chg="mod">
          <ac:chgData name="Farmer, Casey, CDA" userId="63c38c24-6431-46a4-bf0d-1bcf9387483f" providerId="ADAL" clId="{8858E9CC-04CE-4FD7-B113-C5EBA91C452B}" dt="2021-08-19T22:54:42.876" v="4342"/>
          <ac:spMkLst>
            <pc:docMk/>
            <pc:sldMk cId="0" sldId="273"/>
            <ac:spMk id="23" creationId="{576D6E34-9CC2-46BD-A8FB-E221340D981F}"/>
          </ac:spMkLst>
        </pc:spChg>
        <pc:spChg chg="mod">
          <ac:chgData name="Farmer, Casey, CDA" userId="63c38c24-6431-46a4-bf0d-1bcf9387483f" providerId="ADAL" clId="{8858E9CC-04CE-4FD7-B113-C5EBA91C452B}" dt="2021-08-19T22:54:42.876" v="4342"/>
          <ac:spMkLst>
            <pc:docMk/>
            <pc:sldMk cId="0" sldId="273"/>
            <ac:spMk id="24" creationId="{CAAE23CD-E4D4-47D9-A4AD-BEFE8EE7BB7F}"/>
          </ac:spMkLst>
        </pc:spChg>
        <pc:spChg chg="mod">
          <ac:chgData name="Farmer, Casey, CDA" userId="63c38c24-6431-46a4-bf0d-1bcf9387483f" providerId="ADAL" clId="{8858E9CC-04CE-4FD7-B113-C5EBA91C452B}" dt="2021-08-19T22:54:42.876" v="4342"/>
          <ac:spMkLst>
            <pc:docMk/>
            <pc:sldMk cId="0" sldId="273"/>
            <ac:spMk id="25" creationId="{5D45E484-5B36-4CFF-8819-85C65C4BD0C1}"/>
          </ac:spMkLst>
        </pc:spChg>
        <pc:spChg chg="mod">
          <ac:chgData name="Farmer, Casey, CDA" userId="63c38c24-6431-46a4-bf0d-1bcf9387483f" providerId="ADAL" clId="{8858E9CC-04CE-4FD7-B113-C5EBA91C452B}" dt="2021-08-19T22:54:42.876" v="4342"/>
          <ac:spMkLst>
            <pc:docMk/>
            <pc:sldMk cId="0" sldId="273"/>
            <ac:spMk id="26" creationId="{14286454-6D5B-4F3B-973C-58B76FE9735E}"/>
          </ac:spMkLst>
        </pc:spChg>
        <pc:spChg chg="mod">
          <ac:chgData name="Farmer, Casey, CDA" userId="63c38c24-6431-46a4-bf0d-1bcf9387483f" providerId="ADAL" clId="{8858E9CC-04CE-4FD7-B113-C5EBA91C452B}" dt="2021-08-19T22:54:42.876" v="4342"/>
          <ac:spMkLst>
            <pc:docMk/>
            <pc:sldMk cId="0" sldId="273"/>
            <ac:spMk id="27" creationId="{15E38BD2-B208-4128-89C5-2EB85692DB7C}"/>
          </ac:spMkLst>
        </pc:spChg>
        <pc:spChg chg="mod">
          <ac:chgData name="Farmer, Casey, CDA" userId="63c38c24-6431-46a4-bf0d-1bcf9387483f" providerId="ADAL" clId="{8858E9CC-04CE-4FD7-B113-C5EBA91C452B}" dt="2021-08-19T22:54:42.876" v="4342"/>
          <ac:spMkLst>
            <pc:docMk/>
            <pc:sldMk cId="0" sldId="273"/>
            <ac:spMk id="28" creationId="{25DCE4EF-356C-4C11-93C8-2FD51446632C}"/>
          </ac:spMkLst>
        </pc:spChg>
        <pc:spChg chg="mod">
          <ac:chgData name="Farmer, Casey, CDA" userId="63c38c24-6431-46a4-bf0d-1bcf9387483f" providerId="ADAL" clId="{8858E9CC-04CE-4FD7-B113-C5EBA91C452B}" dt="2021-08-19T22:54:42.876" v="4342"/>
          <ac:spMkLst>
            <pc:docMk/>
            <pc:sldMk cId="0" sldId="273"/>
            <ac:spMk id="29" creationId="{8871F074-63FC-4D5E-B48D-0CA54BBC352C}"/>
          </ac:spMkLst>
        </pc:spChg>
        <pc:spChg chg="mod">
          <ac:chgData name="Farmer, Casey, CDA" userId="63c38c24-6431-46a4-bf0d-1bcf9387483f" providerId="ADAL" clId="{8858E9CC-04CE-4FD7-B113-C5EBA91C452B}" dt="2021-08-19T22:54:42.876" v="4342"/>
          <ac:spMkLst>
            <pc:docMk/>
            <pc:sldMk cId="0" sldId="273"/>
            <ac:spMk id="30" creationId="{DC54C1DC-C23F-4CB3-BD90-973424801DDA}"/>
          </ac:spMkLst>
        </pc:spChg>
        <pc:spChg chg="mod">
          <ac:chgData name="Farmer, Casey, CDA" userId="63c38c24-6431-46a4-bf0d-1bcf9387483f" providerId="ADAL" clId="{8858E9CC-04CE-4FD7-B113-C5EBA91C452B}" dt="2021-08-19T22:54:42.876" v="4342"/>
          <ac:spMkLst>
            <pc:docMk/>
            <pc:sldMk cId="0" sldId="273"/>
            <ac:spMk id="31" creationId="{496036D5-7779-4B42-8FC1-F39405134A64}"/>
          </ac:spMkLst>
        </pc:spChg>
        <pc:spChg chg="mod">
          <ac:chgData name="Farmer, Casey, CDA" userId="63c38c24-6431-46a4-bf0d-1bcf9387483f" providerId="ADAL" clId="{8858E9CC-04CE-4FD7-B113-C5EBA91C452B}" dt="2021-08-19T22:54:42.876" v="4342"/>
          <ac:spMkLst>
            <pc:docMk/>
            <pc:sldMk cId="0" sldId="273"/>
            <ac:spMk id="32" creationId="{7D8B7F08-DDBC-4F93-87E1-25C57EEA18E9}"/>
          </ac:spMkLst>
        </pc:spChg>
        <pc:spChg chg="mod">
          <ac:chgData name="Farmer, Casey, CDA" userId="63c38c24-6431-46a4-bf0d-1bcf9387483f" providerId="ADAL" clId="{8858E9CC-04CE-4FD7-B113-C5EBA91C452B}" dt="2021-08-19T22:54:42.876" v="4342"/>
          <ac:spMkLst>
            <pc:docMk/>
            <pc:sldMk cId="0" sldId="273"/>
            <ac:spMk id="33" creationId="{DC75BDB3-C1D5-4129-B865-4C7317D648A5}"/>
          </ac:spMkLst>
        </pc:spChg>
        <pc:spChg chg="mod">
          <ac:chgData name="Farmer, Casey, CDA" userId="63c38c24-6431-46a4-bf0d-1bcf9387483f" providerId="ADAL" clId="{8858E9CC-04CE-4FD7-B113-C5EBA91C452B}" dt="2021-08-19T22:54:42.876" v="4342"/>
          <ac:spMkLst>
            <pc:docMk/>
            <pc:sldMk cId="0" sldId="273"/>
            <ac:spMk id="34" creationId="{8840B68D-7D51-4FD6-A834-169AE69F7329}"/>
          </ac:spMkLst>
        </pc:spChg>
        <pc:spChg chg="mod">
          <ac:chgData name="Farmer, Casey, CDA" userId="63c38c24-6431-46a4-bf0d-1bcf9387483f" providerId="ADAL" clId="{8858E9CC-04CE-4FD7-B113-C5EBA91C452B}" dt="2021-08-19T22:54:42.876" v="4342"/>
          <ac:spMkLst>
            <pc:docMk/>
            <pc:sldMk cId="0" sldId="273"/>
            <ac:spMk id="35" creationId="{1BA75988-DCA2-41A1-B942-B9F58BA31D7A}"/>
          </ac:spMkLst>
        </pc:spChg>
        <pc:spChg chg="mod">
          <ac:chgData name="Farmer, Casey, CDA" userId="63c38c24-6431-46a4-bf0d-1bcf9387483f" providerId="ADAL" clId="{8858E9CC-04CE-4FD7-B113-C5EBA91C452B}" dt="2021-08-19T22:54:42.876" v="4342"/>
          <ac:spMkLst>
            <pc:docMk/>
            <pc:sldMk cId="0" sldId="273"/>
            <ac:spMk id="36" creationId="{8C4FE802-9867-43F2-9B15-CA222F1DF710}"/>
          </ac:spMkLst>
        </pc:spChg>
        <pc:spChg chg="mod">
          <ac:chgData name="Farmer, Casey, CDA" userId="63c38c24-6431-46a4-bf0d-1bcf9387483f" providerId="ADAL" clId="{8858E9CC-04CE-4FD7-B113-C5EBA91C452B}" dt="2021-08-19T22:54:42.876" v="4342"/>
          <ac:spMkLst>
            <pc:docMk/>
            <pc:sldMk cId="0" sldId="273"/>
            <ac:spMk id="37" creationId="{DABCE30E-538A-4DBD-88DF-8A91474D1785}"/>
          </ac:spMkLst>
        </pc:spChg>
        <pc:spChg chg="mod">
          <ac:chgData name="Farmer, Casey, CDA" userId="63c38c24-6431-46a4-bf0d-1bcf9387483f" providerId="ADAL" clId="{8858E9CC-04CE-4FD7-B113-C5EBA91C452B}" dt="2021-08-19T22:54:42.876" v="4342"/>
          <ac:spMkLst>
            <pc:docMk/>
            <pc:sldMk cId="0" sldId="273"/>
            <ac:spMk id="38" creationId="{DCEE409E-546C-48D0-BF72-6FF7C7B0D57A}"/>
          </ac:spMkLst>
        </pc:spChg>
        <pc:spChg chg="mod">
          <ac:chgData name="Farmer, Casey, CDA" userId="63c38c24-6431-46a4-bf0d-1bcf9387483f" providerId="ADAL" clId="{8858E9CC-04CE-4FD7-B113-C5EBA91C452B}" dt="2021-08-19T22:54:42.876" v="4342"/>
          <ac:spMkLst>
            <pc:docMk/>
            <pc:sldMk cId="0" sldId="273"/>
            <ac:spMk id="39" creationId="{25B49837-D9B4-4582-9A6A-1D00EE4F3E56}"/>
          </ac:spMkLst>
        </pc:spChg>
        <pc:spChg chg="mod">
          <ac:chgData name="Farmer, Casey, CDA" userId="63c38c24-6431-46a4-bf0d-1bcf9387483f" providerId="ADAL" clId="{8858E9CC-04CE-4FD7-B113-C5EBA91C452B}" dt="2021-08-19T22:54:42.876" v="4342"/>
          <ac:spMkLst>
            <pc:docMk/>
            <pc:sldMk cId="0" sldId="273"/>
            <ac:spMk id="40" creationId="{D65B27F3-A39E-460F-BE13-67F3F036FFF4}"/>
          </ac:spMkLst>
        </pc:spChg>
        <pc:spChg chg="mod">
          <ac:chgData name="Farmer, Casey, CDA" userId="63c38c24-6431-46a4-bf0d-1bcf9387483f" providerId="ADAL" clId="{8858E9CC-04CE-4FD7-B113-C5EBA91C452B}" dt="2021-08-19T22:54:42.876" v="4342"/>
          <ac:spMkLst>
            <pc:docMk/>
            <pc:sldMk cId="0" sldId="273"/>
            <ac:spMk id="41" creationId="{8CEC9557-6295-45F0-B31B-02373D0E6044}"/>
          </ac:spMkLst>
        </pc:spChg>
        <pc:spChg chg="mod">
          <ac:chgData name="Farmer, Casey, CDA" userId="63c38c24-6431-46a4-bf0d-1bcf9387483f" providerId="ADAL" clId="{8858E9CC-04CE-4FD7-B113-C5EBA91C452B}" dt="2021-08-19T22:54:42.876" v="4342"/>
          <ac:spMkLst>
            <pc:docMk/>
            <pc:sldMk cId="0" sldId="273"/>
            <ac:spMk id="42" creationId="{D5F3EB9F-C266-4CF5-A453-AC4E35C97274}"/>
          </ac:spMkLst>
        </pc:spChg>
        <pc:spChg chg="mod">
          <ac:chgData name="Farmer, Casey, CDA" userId="63c38c24-6431-46a4-bf0d-1bcf9387483f" providerId="ADAL" clId="{8858E9CC-04CE-4FD7-B113-C5EBA91C452B}" dt="2021-08-19T22:54:42.876" v="4342"/>
          <ac:spMkLst>
            <pc:docMk/>
            <pc:sldMk cId="0" sldId="273"/>
            <ac:spMk id="43" creationId="{8107AC7F-5525-469C-BF65-DDD2D0F51870}"/>
          </ac:spMkLst>
        </pc:spChg>
        <pc:spChg chg="mod">
          <ac:chgData name="Farmer, Casey, CDA" userId="63c38c24-6431-46a4-bf0d-1bcf9387483f" providerId="ADAL" clId="{8858E9CC-04CE-4FD7-B113-C5EBA91C452B}" dt="2021-08-19T22:54:42.876" v="4342"/>
          <ac:spMkLst>
            <pc:docMk/>
            <pc:sldMk cId="0" sldId="273"/>
            <ac:spMk id="44" creationId="{060F6019-C1B7-4EDB-98DB-6E887953B474}"/>
          </ac:spMkLst>
        </pc:spChg>
        <pc:spChg chg="mod">
          <ac:chgData name="Farmer, Casey, CDA" userId="63c38c24-6431-46a4-bf0d-1bcf9387483f" providerId="ADAL" clId="{8858E9CC-04CE-4FD7-B113-C5EBA91C452B}" dt="2021-08-19T22:54:42.876" v="4342"/>
          <ac:spMkLst>
            <pc:docMk/>
            <pc:sldMk cId="0" sldId="273"/>
            <ac:spMk id="45" creationId="{C0808DF3-5AC2-4DB3-8E66-4724263AF7D2}"/>
          </ac:spMkLst>
        </pc:spChg>
        <pc:spChg chg="mod">
          <ac:chgData name="Farmer, Casey, CDA" userId="63c38c24-6431-46a4-bf0d-1bcf9387483f" providerId="ADAL" clId="{8858E9CC-04CE-4FD7-B113-C5EBA91C452B}" dt="2021-08-19T22:54:42.876" v="4342"/>
          <ac:spMkLst>
            <pc:docMk/>
            <pc:sldMk cId="0" sldId="273"/>
            <ac:spMk id="46" creationId="{0D47D141-7B27-47B3-9B1C-9DA8CE8E5AFB}"/>
          </ac:spMkLst>
        </pc:spChg>
        <pc:spChg chg="mod">
          <ac:chgData name="Farmer, Casey, CDA" userId="63c38c24-6431-46a4-bf0d-1bcf9387483f" providerId="ADAL" clId="{8858E9CC-04CE-4FD7-B113-C5EBA91C452B}" dt="2021-08-19T23:14:17.431" v="4788" actId="1076"/>
          <ac:spMkLst>
            <pc:docMk/>
            <pc:sldMk cId="0" sldId="273"/>
            <ac:spMk id="227" creationId="{00000000-0000-0000-0000-000000000000}"/>
          </ac:spMkLst>
        </pc:spChg>
        <pc:spChg chg="del">
          <ac:chgData name="Farmer, Casey, CDA" userId="63c38c24-6431-46a4-bf0d-1bcf9387483f" providerId="ADAL" clId="{8858E9CC-04CE-4FD7-B113-C5EBA91C452B}" dt="2021-08-19T22:54:00.487" v="4330" actId="478"/>
          <ac:spMkLst>
            <pc:docMk/>
            <pc:sldMk cId="0" sldId="273"/>
            <ac:spMk id="228" creationId="{00000000-0000-0000-0000-000000000000}"/>
          </ac:spMkLst>
        </pc:spChg>
        <pc:spChg chg="add del mod">
          <ac:chgData name="Farmer, Casey, CDA" userId="63c38c24-6431-46a4-bf0d-1bcf9387483f" providerId="ADAL" clId="{8858E9CC-04CE-4FD7-B113-C5EBA91C452B}" dt="2021-08-19T22:58:27.330" v="4406" actId="14100"/>
          <ac:spMkLst>
            <pc:docMk/>
            <pc:sldMk cId="0" sldId="273"/>
            <ac:spMk id="229" creationId="{00000000-0000-0000-0000-000000000000}"/>
          </ac:spMkLst>
        </pc:spChg>
        <pc:spChg chg="mod">
          <ac:chgData name="Farmer, Casey, CDA" userId="63c38c24-6431-46a4-bf0d-1bcf9387483f" providerId="ADAL" clId="{8858E9CC-04CE-4FD7-B113-C5EBA91C452B}" dt="2021-08-19T22:58:23.980" v="4405" actId="14100"/>
          <ac:spMkLst>
            <pc:docMk/>
            <pc:sldMk cId="0" sldId="273"/>
            <ac:spMk id="230" creationId="{00000000-0000-0000-0000-000000000000}"/>
          </ac:spMkLst>
        </pc:spChg>
        <pc:grpChg chg="add del mod">
          <ac:chgData name="Farmer, Casey, CDA" userId="63c38c24-6431-46a4-bf0d-1bcf9387483f" providerId="ADAL" clId="{8858E9CC-04CE-4FD7-B113-C5EBA91C452B}" dt="2021-08-19T22:54:44.110" v="4343"/>
          <ac:grpSpMkLst>
            <pc:docMk/>
            <pc:sldMk cId="0" sldId="273"/>
            <ac:grpSpMk id="10" creationId="{6A8A1F82-BC7D-4977-AA8A-68140AE31C0E}"/>
          </ac:grpSpMkLst>
        </pc:grpChg>
        <pc:picChg chg="add mod">
          <ac:chgData name="Farmer, Casey, CDA" userId="63c38c24-6431-46a4-bf0d-1bcf9387483f" providerId="ADAL" clId="{8858E9CC-04CE-4FD7-B113-C5EBA91C452B}" dt="2021-08-19T23:14:29.566" v="4794" actId="1076"/>
          <ac:picMkLst>
            <pc:docMk/>
            <pc:sldMk cId="0" sldId="273"/>
            <ac:picMk id="4" creationId="{D2CD1ABD-7E40-45FC-B58C-EAFC06BD2A58}"/>
          </ac:picMkLst>
        </pc:picChg>
      </pc:sldChg>
      <pc:sldChg chg="addSp delSp modSp del mod">
        <pc:chgData name="Farmer, Casey, CDA" userId="63c38c24-6431-46a4-bf0d-1bcf9387483f" providerId="ADAL" clId="{8858E9CC-04CE-4FD7-B113-C5EBA91C452B}" dt="2021-08-19T22:58:49.336" v="4409" actId="47"/>
        <pc:sldMkLst>
          <pc:docMk/>
          <pc:sldMk cId="0" sldId="274"/>
        </pc:sldMkLst>
        <pc:spChg chg="mod">
          <ac:chgData name="Farmer, Casey, CDA" userId="63c38c24-6431-46a4-bf0d-1bcf9387483f" providerId="ADAL" clId="{8858E9CC-04CE-4FD7-B113-C5EBA91C452B}" dt="2021-08-19T22:55:32.428" v="4371" actId="571"/>
          <ac:spMkLst>
            <pc:docMk/>
            <pc:sldMk cId="0" sldId="274"/>
            <ac:spMk id="88" creationId="{CC91D5F6-3F1E-4DDE-B9FE-58179FD51E43}"/>
          </ac:spMkLst>
        </pc:spChg>
        <pc:spChg chg="mod">
          <ac:chgData name="Farmer, Casey, CDA" userId="63c38c24-6431-46a4-bf0d-1bcf9387483f" providerId="ADAL" clId="{8858E9CC-04CE-4FD7-B113-C5EBA91C452B}" dt="2021-08-19T22:55:32.428" v="4371" actId="571"/>
          <ac:spMkLst>
            <pc:docMk/>
            <pc:sldMk cId="0" sldId="274"/>
            <ac:spMk id="89" creationId="{F8532FB7-E59A-4D80-AD7F-2A2F8CE0649A}"/>
          </ac:spMkLst>
        </pc:spChg>
        <pc:spChg chg="mod">
          <ac:chgData name="Farmer, Casey, CDA" userId="63c38c24-6431-46a4-bf0d-1bcf9387483f" providerId="ADAL" clId="{8858E9CC-04CE-4FD7-B113-C5EBA91C452B}" dt="2021-08-19T22:55:32.428" v="4371" actId="571"/>
          <ac:spMkLst>
            <pc:docMk/>
            <pc:sldMk cId="0" sldId="274"/>
            <ac:spMk id="90" creationId="{A306E10A-60B9-4B18-90A7-D80B6C528CBA}"/>
          </ac:spMkLst>
        </pc:spChg>
        <pc:spChg chg="mod">
          <ac:chgData name="Farmer, Casey, CDA" userId="63c38c24-6431-46a4-bf0d-1bcf9387483f" providerId="ADAL" clId="{8858E9CC-04CE-4FD7-B113-C5EBA91C452B}" dt="2021-08-19T22:55:32.428" v="4371" actId="571"/>
          <ac:spMkLst>
            <pc:docMk/>
            <pc:sldMk cId="0" sldId="274"/>
            <ac:spMk id="91" creationId="{9CCD4444-691F-4926-B545-D2A6147B11F8}"/>
          </ac:spMkLst>
        </pc:spChg>
        <pc:spChg chg="mod">
          <ac:chgData name="Farmer, Casey, CDA" userId="63c38c24-6431-46a4-bf0d-1bcf9387483f" providerId="ADAL" clId="{8858E9CC-04CE-4FD7-B113-C5EBA91C452B}" dt="2021-08-19T22:55:32.428" v="4371" actId="571"/>
          <ac:spMkLst>
            <pc:docMk/>
            <pc:sldMk cId="0" sldId="274"/>
            <ac:spMk id="92" creationId="{32A699CA-5306-4F62-8137-EFD334C4AED3}"/>
          </ac:spMkLst>
        </pc:spChg>
        <pc:spChg chg="mod">
          <ac:chgData name="Farmer, Casey, CDA" userId="63c38c24-6431-46a4-bf0d-1bcf9387483f" providerId="ADAL" clId="{8858E9CC-04CE-4FD7-B113-C5EBA91C452B}" dt="2021-08-19T22:55:32.428" v="4371" actId="571"/>
          <ac:spMkLst>
            <pc:docMk/>
            <pc:sldMk cId="0" sldId="274"/>
            <ac:spMk id="93" creationId="{47B10478-2C10-452F-AE3F-BE866B6889A0}"/>
          </ac:spMkLst>
        </pc:spChg>
        <pc:spChg chg="mod">
          <ac:chgData name="Farmer, Casey, CDA" userId="63c38c24-6431-46a4-bf0d-1bcf9387483f" providerId="ADAL" clId="{8858E9CC-04CE-4FD7-B113-C5EBA91C452B}" dt="2021-08-19T22:55:32.428" v="4371" actId="571"/>
          <ac:spMkLst>
            <pc:docMk/>
            <pc:sldMk cId="0" sldId="274"/>
            <ac:spMk id="94" creationId="{D91A12CF-07D9-489C-8138-2DCA380854CA}"/>
          </ac:spMkLst>
        </pc:spChg>
        <pc:spChg chg="mod">
          <ac:chgData name="Farmer, Casey, CDA" userId="63c38c24-6431-46a4-bf0d-1bcf9387483f" providerId="ADAL" clId="{8858E9CC-04CE-4FD7-B113-C5EBA91C452B}" dt="2021-08-19T22:55:32.428" v="4371" actId="571"/>
          <ac:spMkLst>
            <pc:docMk/>
            <pc:sldMk cId="0" sldId="274"/>
            <ac:spMk id="95" creationId="{98977867-2CA8-4CFF-9C4F-EC28C55DDC3C}"/>
          </ac:spMkLst>
        </pc:spChg>
        <pc:spChg chg="mod">
          <ac:chgData name="Farmer, Casey, CDA" userId="63c38c24-6431-46a4-bf0d-1bcf9387483f" providerId="ADAL" clId="{8858E9CC-04CE-4FD7-B113-C5EBA91C452B}" dt="2021-08-19T22:55:32.428" v="4371" actId="571"/>
          <ac:spMkLst>
            <pc:docMk/>
            <pc:sldMk cId="0" sldId="274"/>
            <ac:spMk id="96" creationId="{625BA5A1-8A33-44DC-A94B-C5B4EC9F14B5}"/>
          </ac:spMkLst>
        </pc:spChg>
        <pc:spChg chg="mod">
          <ac:chgData name="Farmer, Casey, CDA" userId="63c38c24-6431-46a4-bf0d-1bcf9387483f" providerId="ADAL" clId="{8858E9CC-04CE-4FD7-B113-C5EBA91C452B}" dt="2021-08-19T22:55:32.428" v="4371" actId="571"/>
          <ac:spMkLst>
            <pc:docMk/>
            <pc:sldMk cId="0" sldId="274"/>
            <ac:spMk id="97" creationId="{2922A087-FF22-4E05-B234-59A8F971F471}"/>
          </ac:spMkLst>
        </pc:spChg>
        <pc:spChg chg="mod">
          <ac:chgData name="Farmer, Casey, CDA" userId="63c38c24-6431-46a4-bf0d-1bcf9387483f" providerId="ADAL" clId="{8858E9CC-04CE-4FD7-B113-C5EBA91C452B}" dt="2021-08-19T22:55:32.428" v="4371" actId="571"/>
          <ac:spMkLst>
            <pc:docMk/>
            <pc:sldMk cId="0" sldId="274"/>
            <ac:spMk id="98" creationId="{C078E43C-B1F0-4C8C-8AAF-7BB171321BF1}"/>
          </ac:spMkLst>
        </pc:spChg>
        <pc:spChg chg="mod">
          <ac:chgData name="Farmer, Casey, CDA" userId="63c38c24-6431-46a4-bf0d-1bcf9387483f" providerId="ADAL" clId="{8858E9CC-04CE-4FD7-B113-C5EBA91C452B}" dt="2021-08-19T22:55:32.428" v="4371" actId="571"/>
          <ac:spMkLst>
            <pc:docMk/>
            <pc:sldMk cId="0" sldId="274"/>
            <ac:spMk id="99" creationId="{2141C2F6-01F9-4280-AE19-AC6F3DA74593}"/>
          </ac:spMkLst>
        </pc:spChg>
        <pc:spChg chg="mod">
          <ac:chgData name="Farmer, Casey, CDA" userId="63c38c24-6431-46a4-bf0d-1bcf9387483f" providerId="ADAL" clId="{8858E9CC-04CE-4FD7-B113-C5EBA91C452B}" dt="2021-08-19T22:55:32.428" v="4371" actId="571"/>
          <ac:spMkLst>
            <pc:docMk/>
            <pc:sldMk cId="0" sldId="274"/>
            <ac:spMk id="100" creationId="{BF2BE1FE-A54F-4B46-A5B9-64954AC5F425}"/>
          </ac:spMkLst>
        </pc:spChg>
        <pc:spChg chg="mod">
          <ac:chgData name="Farmer, Casey, CDA" userId="63c38c24-6431-46a4-bf0d-1bcf9387483f" providerId="ADAL" clId="{8858E9CC-04CE-4FD7-B113-C5EBA91C452B}" dt="2021-08-19T22:55:32.428" v="4371" actId="571"/>
          <ac:spMkLst>
            <pc:docMk/>
            <pc:sldMk cId="0" sldId="274"/>
            <ac:spMk id="101" creationId="{AF2D81C8-8CB2-4CC5-801D-BFBF88BE3DEE}"/>
          </ac:spMkLst>
        </pc:spChg>
        <pc:spChg chg="mod">
          <ac:chgData name="Farmer, Casey, CDA" userId="63c38c24-6431-46a4-bf0d-1bcf9387483f" providerId="ADAL" clId="{8858E9CC-04CE-4FD7-B113-C5EBA91C452B}" dt="2021-08-19T22:55:32.428" v="4371" actId="571"/>
          <ac:spMkLst>
            <pc:docMk/>
            <pc:sldMk cId="0" sldId="274"/>
            <ac:spMk id="102" creationId="{F4C1F3D2-09AD-4329-BF79-E5AB5D0FC4D0}"/>
          </ac:spMkLst>
        </pc:spChg>
        <pc:spChg chg="mod">
          <ac:chgData name="Farmer, Casey, CDA" userId="63c38c24-6431-46a4-bf0d-1bcf9387483f" providerId="ADAL" clId="{8858E9CC-04CE-4FD7-B113-C5EBA91C452B}" dt="2021-08-19T22:55:32.428" v="4371" actId="571"/>
          <ac:spMkLst>
            <pc:docMk/>
            <pc:sldMk cId="0" sldId="274"/>
            <ac:spMk id="103" creationId="{181674CE-296E-4795-A59A-AFDB46D3BF9A}"/>
          </ac:spMkLst>
        </pc:spChg>
        <pc:spChg chg="mod">
          <ac:chgData name="Farmer, Casey, CDA" userId="63c38c24-6431-46a4-bf0d-1bcf9387483f" providerId="ADAL" clId="{8858E9CC-04CE-4FD7-B113-C5EBA91C452B}" dt="2021-08-19T22:55:32.428" v="4371" actId="571"/>
          <ac:spMkLst>
            <pc:docMk/>
            <pc:sldMk cId="0" sldId="274"/>
            <ac:spMk id="104" creationId="{85ED9BF6-C972-46A2-B4A7-55B8A6217DCA}"/>
          </ac:spMkLst>
        </pc:spChg>
        <pc:spChg chg="mod">
          <ac:chgData name="Farmer, Casey, CDA" userId="63c38c24-6431-46a4-bf0d-1bcf9387483f" providerId="ADAL" clId="{8858E9CC-04CE-4FD7-B113-C5EBA91C452B}" dt="2021-08-19T22:55:32.428" v="4371" actId="571"/>
          <ac:spMkLst>
            <pc:docMk/>
            <pc:sldMk cId="0" sldId="274"/>
            <ac:spMk id="105" creationId="{8EA911CB-CB20-4C8F-845C-3B106048DA40}"/>
          </ac:spMkLst>
        </pc:spChg>
        <pc:spChg chg="mod">
          <ac:chgData name="Farmer, Casey, CDA" userId="63c38c24-6431-46a4-bf0d-1bcf9387483f" providerId="ADAL" clId="{8858E9CC-04CE-4FD7-B113-C5EBA91C452B}" dt="2021-08-19T22:55:32.428" v="4371" actId="571"/>
          <ac:spMkLst>
            <pc:docMk/>
            <pc:sldMk cId="0" sldId="274"/>
            <ac:spMk id="106" creationId="{D2448396-37C2-42E8-BE53-401BE9EC98EA}"/>
          </ac:spMkLst>
        </pc:spChg>
        <pc:spChg chg="mod">
          <ac:chgData name="Farmer, Casey, CDA" userId="63c38c24-6431-46a4-bf0d-1bcf9387483f" providerId="ADAL" clId="{8858E9CC-04CE-4FD7-B113-C5EBA91C452B}" dt="2021-08-19T22:55:32.428" v="4371" actId="571"/>
          <ac:spMkLst>
            <pc:docMk/>
            <pc:sldMk cId="0" sldId="274"/>
            <ac:spMk id="107" creationId="{138AC49E-49CA-4D3C-B2FD-E66ED7D7F4FF}"/>
          </ac:spMkLst>
        </pc:spChg>
        <pc:spChg chg="mod">
          <ac:chgData name="Farmer, Casey, CDA" userId="63c38c24-6431-46a4-bf0d-1bcf9387483f" providerId="ADAL" clId="{8858E9CC-04CE-4FD7-B113-C5EBA91C452B}" dt="2021-08-19T22:55:32.428" v="4371" actId="571"/>
          <ac:spMkLst>
            <pc:docMk/>
            <pc:sldMk cId="0" sldId="274"/>
            <ac:spMk id="108" creationId="{672C97BD-04EB-4144-B727-5867F2769D71}"/>
          </ac:spMkLst>
        </pc:spChg>
        <pc:spChg chg="mod">
          <ac:chgData name="Farmer, Casey, CDA" userId="63c38c24-6431-46a4-bf0d-1bcf9387483f" providerId="ADAL" clId="{8858E9CC-04CE-4FD7-B113-C5EBA91C452B}" dt="2021-08-19T22:55:32.428" v="4371" actId="571"/>
          <ac:spMkLst>
            <pc:docMk/>
            <pc:sldMk cId="0" sldId="274"/>
            <ac:spMk id="109" creationId="{191AA28C-A59D-477A-BDB8-2C7153C8396E}"/>
          </ac:spMkLst>
        </pc:spChg>
        <pc:spChg chg="mod">
          <ac:chgData name="Farmer, Casey, CDA" userId="63c38c24-6431-46a4-bf0d-1bcf9387483f" providerId="ADAL" clId="{8858E9CC-04CE-4FD7-B113-C5EBA91C452B}" dt="2021-08-19T22:55:32.428" v="4371" actId="571"/>
          <ac:spMkLst>
            <pc:docMk/>
            <pc:sldMk cId="0" sldId="274"/>
            <ac:spMk id="110" creationId="{D37E5513-B932-4737-AC39-D3849C53322A}"/>
          </ac:spMkLst>
        </pc:spChg>
        <pc:spChg chg="mod">
          <ac:chgData name="Farmer, Casey, CDA" userId="63c38c24-6431-46a4-bf0d-1bcf9387483f" providerId="ADAL" clId="{8858E9CC-04CE-4FD7-B113-C5EBA91C452B}" dt="2021-08-19T22:55:32.428" v="4371" actId="571"/>
          <ac:spMkLst>
            <pc:docMk/>
            <pc:sldMk cId="0" sldId="274"/>
            <ac:spMk id="111" creationId="{DF781FFC-01E3-45F2-8C32-A698276E0F65}"/>
          </ac:spMkLst>
        </pc:spChg>
        <pc:spChg chg="mod">
          <ac:chgData name="Farmer, Casey, CDA" userId="63c38c24-6431-46a4-bf0d-1bcf9387483f" providerId="ADAL" clId="{8858E9CC-04CE-4FD7-B113-C5EBA91C452B}" dt="2021-08-19T22:55:32.428" v="4371" actId="571"/>
          <ac:spMkLst>
            <pc:docMk/>
            <pc:sldMk cId="0" sldId="274"/>
            <ac:spMk id="112" creationId="{09DE254C-E2E6-4442-922E-FE2D3754A01A}"/>
          </ac:spMkLst>
        </pc:spChg>
        <pc:spChg chg="mod">
          <ac:chgData name="Farmer, Casey, CDA" userId="63c38c24-6431-46a4-bf0d-1bcf9387483f" providerId="ADAL" clId="{8858E9CC-04CE-4FD7-B113-C5EBA91C452B}" dt="2021-08-19T22:55:32.428" v="4371" actId="571"/>
          <ac:spMkLst>
            <pc:docMk/>
            <pc:sldMk cId="0" sldId="274"/>
            <ac:spMk id="113" creationId="{81EAD239-11F8-46EE-AD6C-CD5A87BABD6C}"/>
          </ac:spMkLst>
        </pc:spChg>
        <pc:spChg chg="mod">
          <ac:chgData name="Farmer, Casey, CDA" userId="63c38c24-6431-46a4-bf0d-1bcf9387483f" providerId="ADAL" clId="{8858E9CC-04CE-4FD7-B113-C5EBA91C452B}" dt="2021-08-19T22:55:32.428" v="4371" actId="571"/>
          <ac:spMkLst>
            <pc:docMk/>
            <pc:sldMk cId="0" sldId="274"/>
            <ac:spMk id="114" creationId="{31AC9970-8A17-48AD-A347-8FCBECA4FF72}"/>
          </ac:spMkLst>
        </pc:spChg>
        <pc:spChg chg="mod">
          <ac:chgData name="Farmer, Casey, CDA" userId="63c38c24-6431-46a4-bf0d-1bcf9387483f" providerId="ADAL" clId="{8858E9CC-04CE-4FD7-B113-C5EBA91C452B}" dt="2021-08-19T22:55:32.428" v="4371" actId="571"/>
          <ac:spMkLst>
            <pc:docMk/>
            <pc:sldMk cId="0" sldId="274"/>
            <ac:spMk id="115" creationId="{D10FE98B-33EF-4BB1-AEC8-84053026D63E}"/>
          </ac:spMkLst>
        </pc:spChg>
        <pc:spChg chg="mod">
          <ac:chgData name="Farmer, Casey, CDA" userId="63c38c24-6431-46a4-bf0d-1bcf9387483f" providerId="ADAL" clId="{8858E9CC-04CE-4FD7-B113-C5EBA91C452B}" dt="2021-08-19T22:55:32.428" v="4371" actId="571"/>
          <ac:spMkLst>
            <pc:docMk/>
            <pc:sldMk cId="0" sldId="274"/>
            <ac:spMk id="116" creationId="{00F95F01-1130-48EB-851F-B0804F49A2BA}"/>
          </ac:spMkLst>
        </pc:spChg>
        <pc:spChg chg="mod">
          <ac:chgData name="Farmer, Casey, CDA" userId="63c38c24-6431-46a4-bf0d-1bcf9387483f" providerId="ADAL" clId="{8858E9CC-04CE-4FD7-B113-C5EBA91C452B}" dt="2021-08-19T22:55:32.428" v="4371" actId="571"/>
          <ac:spMkLst>
            <pc:docMk/>
            <pc:sldMk cId="0" sldId="274"/>
            <ac:spMk id="117" creationId="{8DAA21BC-677C-45AD-A996-342AACFA760E}"/>
          </ac:spMkLst>
        </pc:spChg>
        <pc:spChg chg="mod">
          <ac:chgData name="Farmer, Casey, CDA" userId="63c38c24-6431-46a4-bf0d-1bcf9387483f" providerId="ADAL" clId="{8858E9CC-04CE-4FD7-B113-C5EBA91C452B}" dt="2021-08-19T22:55:32.428" v="4371" actId="571"/>
          <ac:spMkLst>
            <pc:docMk/>
            <pc:sldMk cId="0" sldId="274"/>
            <ac:spMk id="118" creationId="{415AEF46-A86F-4790-B094-B07CC777AC21}"/>
          </ac:spMkLst>
        </pc:spChg>
        <pc:spChg chg="mod">
          <ac:chgData name="Farmer, Casey, CDA" userId="63c38c24-6431-46a4-bf0d-1bcf9387483f" providerId="ADAL" clId="{8858E9CC-04CE-4FD7-B113-C5EBA91C452B}" dt="2021-08-19T22:55:32.428" v="4371" actId="571"/>
          <ac:spMkLst>
            <pc:docMk/>
            <pc:sldMk cId="0" sldId="274"/>
            <ac:spMk id="119" creationId="{D1EB2DAB-D69B-4FFD-8DA1-8CF1C2562D00}"/>
          </ac:spMkLst>
        </pc:spChg>
        <pc:spChg chg="mod">
          <ac:chgData name="Farmer, Casey, CDA" userId="63c38c24-6431-46a4-bf0d-1bcf9387483f" providerId="ADAL" clId="{8858E9CC-04CE-4FD7-B113-C5EBA91C452B}" dt="2021-08-19T22:55:32.428" v="4371" actId="571"/>
          <ac:spMkLst>
            <pc:docMk/>
            <pc:sldMk cId="0" sldId="274"/>
            <ac:spMk id="120" creationId="{BE051BB2-5911-43E2-8000-9F1A75779B51}"/>
          </ac:spMkLst>
        </pc:spChg>
        <pc:spChg chg="mod">
          <ac:chgData name="Farmer, Casey, CDA" userId="63c38c24-6431-46a4-bf0d-1bcf9387483f" providerId="ADAL" clId="{8858E9CC-04CE-4FD7-B113-C5EBA91C452B}" dt="2021-08-19T22:55:32.428" v="4371" actId="571"/>
          <ac:spMkLst>
            <pc:docMk/>
            <pc:sldMk cId="0" sldId="274"/>
            <ac:spMk id="121" creationId="{C06C6DAB-C8AA-45C8-92FC-9E02FDD8EDD6}"/>
          </ac:spMkLst>
        </pc:spChg>
        <pc:spChg chg="mod">
          <ac:chgData name="Farmer, Casey, CDA" userId="63c38c24-6431-46a4-bf0d-1bcf9387483f" providerId="ADAL" clId="{8858E9CC-04CE-4FD7-B113-C5EBA91C452B}" dt="2021-08-19T22:55:32.428" v="4371" actId="571"/>
          <ac:spMkLst>
            <pc:docMk/>
            <pc:sldMk cId="0" sldId="274"/>
            <ac:spMk id="122" creationId="{E5289C63-9443-4277-A86A-273EAE3E9830}"/>
          </ac:spMkLst>
        </pc:spChg>
        <pc:spChg chg="mod">
          <ac:chgData name="Farmer, Casey, CDA" userId="63c38c24-6431-46a4-bf0d-1bcf9387483f" providerId="ADAL" clId="{8858E9CC-04CE-4FD7-B113-C5EBA91C452B}" dt="2021-08-19T22:55:32.428" v="4371" actId="571"/>
          <ac:spMkLst>
            <pc:docMk/>
            <pc:sldMk cId="0" sldId="274"/>
            <ac:spMk id="123" creationId="{F9CFD97A-688B-4D90-8D61-C6142B4F08BE}"/>
          </ac:spMkLst>
        </pc:spChg>
        <pc:spChg chg="mod">
          <ac:chgData name="Farmer, Casey, CDA" userId="63c38c24-6431-46a4-bf0d-1bcf9387483f" providerId="ADAL" clId="{8858E9CC-04CE-4FD7-B113-C5EBA91C452B}" dt="2021-08-19T22:55:32.428" v="4371" actId="571"/>
          <ac:spMkLst>
            <pc:docMk/>
            <pc:sldMk cId="0" sldId="274"/>
            <ac:spMk id="125" creationId="{15531170-D354-44F2-8EAD-99E7F142F107}"/>
          </ac:spMkLst>
        </pc:spChg>
        <pc:spChg chg="mod">
          <ac:chgData name="Farmer, Casey, CDA" userId="63c38c24-6431-46a4-bf0d-1bcf9387483f" providerId="ADAL" clId="{8858E9CC-04CE-4FD7-B113-C5EBA91C452B}" dt="2021-08-19T22:55:47.109" v="4373" actId="571"/>
          <ac:spMkLst>
            <pc:docMk/>
            <pc:sldMk cId="0" sldId="274"/>
            <ac:spMk id="129" creationId="{E4013EC2-D73C-4908-B43A-12C30BB6BF27}"/>
          </ac:spMkLst>
        </pc:spChg>
        <pc:spChg chg="mod">
          <ac:chgData name="Farmer, Casey, CDA" userId="63c38c24-6431-46a4-bf0d-1bcf9387483f" providerId="ADAL" clId="{8858E9CC-04CE-4FD7-B113-C5EBA91C452B}" dt="2021-08-19T22:53:45.967" v="4328" actId="20577"/>
          <ac:spMkLst>
            <pc:docMk/>
            <pc:sldMk cId="0" sldId="274"/>
            <ac:spMk id="236" creationId="{00000000-0000-0000-0000-000000000000}"/>
          </ac:spMkLst>
        </pc:spChg>
        <pc:spChg chg="add del mod">
          <ac:chgData name="Farmer, Casey, CDA" userId="63c38c24-6431-46a4-bf0d-1bcf9387483f" providerId="ADAL" clId="{8858E9CC-04CE-4FD7-B113-C5EBA91C452B}" dt="2021-08-19T22:57:13.065" v="4394" actId="1076"/>
          <ac:spMkLst>
            <pc:docMk/>
            <pc:sldMk cId="0" sldId="274"/>
            <ac:spMk id="237" creationId="{00000000-0000-0000-0000-000000000000}"/>
          </ac:spMkLst>
        </pc:spChg>
        <pc:spChg chg="mod">
          <ac:chgData name="Farmer, Casey, CDA" userId="63c38c24-6431-46a4-bf0d-1bcf9387483f" providerId="ADAL" clId="{8858E9CC-04CE-4FD7-B113-C5EBA91C452B}" dt="2021-08-19T22:56:34.143" v="4392" actId="14100"/>
          <ac:spMkLst>
            <pc:docMk/>
            <pc:sldMk cId="0" sldId="274"/>
            <ac:spMk id="238" creationId="{00000000-0000-0000-0000-000000000000}"/>
          </ac:spMkLst>
        </pc:spChg>
        <pc:spChg chg="mod">
          <ac:chgData name="Farmer, Casey, CDA" userId="63c38c24-6431-46a4-bf0d-1bcf9387483f" providerId="ADAL" clId="{8858E9CC-04CE-4FD7-B113-C5EBA91C452B}" dt="2021-08-19T22:56:07.280" v="4375" actId="1076"/>
          <ac:spMkLst>
            <pc:docMk/>
            <pc:sldMk cId="0" sldId="274"/>
            <ac:spMk id="296" creationId="{00000000-0000-0000-0000-000000000000}"/>
          </ac:spMkLst>
        </pc:spChg>
        <pc:grpChg chg="add mod">
          <ac:chgData name="Farmer, Casey, CDA" userId="63c38c24-6431-46a4-bf0d-1bcf9387483f" providerId="ADAL" clId="{8858E9CC-04CE-4FD7-B113-C5EBA91C452B}" dt="2021-08-19T22:55:32.428" v="4371" actId="571"/>
          <ac:grpSpMkLst>
            <pc:docMk/>
            <pc:sldMk cId="0" sldId="274"/>
            <ac:grpSpMk id="87" creationId="{664F0E3A-F8FE-4558-8786-0164D97BF52D}"/>
          </ac:grpSpMkLst>
        </pc:grpChg>
        <pc:grpChg chg="add mod">
          <ac:chgData name="Farmer, Casey, CDA" userId="63c38c24-6431-46a4-bf0d-1bcf9387483f" providerId="ADAL" clId="{8858E9CC-04CE-4FD7-B113-C5EBA91C452B}" dt="2021-08-19T22:55:32.428" v="4371" actId="571"/>
          <ac:grpSpMkLst>
            <pc:docMk/>
            <pc:sldMk cId="0" sldId="274"/>
            <ac:grpSpMk id="124" creationId="{A1CB989E-0DD5-47C4-A429-32F3867BDADE}"/>
          </ac:grpSpMkLst>
        </pc:grpChg>
        <pc:grpChg chg="add mod">
          <ac:chgData name="Farmer, Casey, CDA" userId="63c38c24-6431-46a4-bf0d-1bcf9387483f" providerId="ADAL" clId="{8858E9CC-04CE-4FD7-B113-C5EBA91C452B}" dt="2021-08-19T22:55:47.109" v="4373" actId="571"/>
          <ac:grpSpMkLst>
            <pc:docMk/>
            <pc:sldMk cId="0" sldId="274"/>
            <ac:grpSpMk id="128" creationId="{ACC0A96A-DE97-4942-BAE8-D0203C7305AA}"/>
          </ac:grpSpMkLst>
        </pc:grpChg>
        <pc:grpChg chg="add del mod">
          <ac:chgData name="Farmer, Casey, CDA" userId="63c38c24-6431-46a4-bf0d-1bcf9387483f" providerId="ADAL" clId="{8858E9CC-04CE-4FD7-B113-C5EBA91C452B}" dt="2021-08-19T22:56:34.143" v="4392" actId="14100"/>
          <ac:grpSpMkLst>
            <pc:docMk/>
            <pc:sldMk cId="0" sldId="274"/>
            <ac:grpSpMk id="240" creationId="{00000000-0000-0000-0000-000000000000}"/>
          </ac:grpSpMkLst>
        </pc:grpChg>
        <pc:grpChg chg="mod">
          <ac:chgData name="Farmer, Casey, CDA" userId="63c38c24-6431-46a4-bf0d-1bcf9387483f" providerId="ADAL" clId="{8858E9CC-04CE-4FD7-B113-C5EBA91C452B}" dt="2021-08-19T22:56:34.143" v="4392" actId="14100"/>
          <ac:grpSpMkLst>
            <pc:docMk/>
            <pc:sldMk cId="0" sldId="274"/>
            <ac:grpSpMk id="277" creationId="{00000000-0000-0000-0000-000000000000}"/>
          </ac:grpSpMkLst>
        </pc:grpChg>
        <pc:grpChg chg="mod">
          <ac:chgData name="Farmer, Casey, CDA" userId="63c38c24-6431-46a4-bf0d-1bcf9387483f" providerId="ADAL" clId="{8858E9CC-04CE-4FD7-B113-C5EBA91C452B}" dt="2021-08-19T22:56:34.143" v="4392" actId="14100"/>
          <ac:grpSpMkLst>
            <pc:docMk/>
            <pc:sldMk cId="0" sldId="274"/>
            <ac:grpSpMk id="280" creationId="{00000000-0000-0000-0000-000000000000}"/>
          </ac:grpSpMkLst>
        </pc:grpChg>
        <pc:grpChg chg="mod">
          <ac:chgData name="Farmer, Casey, CDA" userId="63c38c24-6431-46a4-bf0d-1bcf9387483f" providerId="ADAL" clId="{8858E9CC-04CE-4FD7-B113-C5EBA91C452B}" dt="2021-08-19T22:56:34.143" v="4392" actId="14100"/>
          <ac:grpSpMkLst>
            <pc:docMk/>
            <pc:sldMk cId="0" sldId="274"/>
            <ac:grpSpMk id="317" creationId="{00000000-0000-0000-0000-000000000000}"/>
          </ac:grpSpMkLst>
        </pc:grpChg>
        <pc:cxnChg chg="mod">
          <ac:chgData name="Farmer, Casey, CDA" userId="63c38c24-6431-46a4-bf0d-1bcf9387483f" providerId="ADAL" clId="{8858E9CC-04CE-4FD7-B113-C5EBA91C452B}" dt="2021-08-19T22:55:32.428" v="4371" actId="571"/>
          <ac:cxnSpMkLst>
            <pc:docMk/>
            <pc:sldMk cId="0" sldId="274"/>
            <ac:cxnSpMk id="126" creationId="{2AD4D214-8E7D-46B4-B2BE-84DF05D75587}"/>
          </ac:cxnSpMkLst>
        </pc:cxnChg>
        <pc:cxnChg chg="mod">
          <ac:chgData name="Farmer, Casey, CDA" userId="63c38c24-6431-46a4-bf0d-1bcf9387483f" providerId="ADAL" clId="{8858E9CC-04CE-4FD7-B113-C5EBA91C452B}" dt="2021-08-19T22:55:32.428" v="4371" actId="571"/>
          <ac:cxnSpMkLst>
            <pc:docMk/>
            <pc:sldMk cId="0" sldId="274"/>
            <ac:cxnSpMk id="127" creationId="{5C2FB774-D7BC-45A1-98A4-3F5540545349}"/>
          </ac:cxnSpMkLst>
        </pc:cxnChg>
        <pc:cxnChg chg="mod">
          <ac:chgData name="Farmer, Casey, CDA" userId="63c38c24-6431-46a4-bf0d-1bcf9387483f" providerId="ADAL" clId="{8858E9CC-04CE-4FD7-B113-C5EBA91C452B}" dt="2021-08-19T22:55:47.109" v="4373" actId="571"/>
          <ac:cxnSpMkLst>
            <pc:docMk/>
            <pc:sldMk cId="0" sldId="274"/>
            <ac:cxnSpMk id="130" creationId="{48069B35-9CDF-4AEC-9405-DF3E09D27CF9}"/>
          </ac:cxnSpMkLst>
        </pc:cxnChg>
        <pc:cxnChg chg="mod">
          <ac:chgData name="Farmer, Casey, CDA" userId="63c38c24-6431-46a4-bf0d-1bcf9387483f" providerId="ADAL" clId="{8858E9CC-04CE-4FD7-B113-C5EBA91C452B}" dt="2021-08-19T22:55:47.109" v="4373" actId="571"/>
          <ac:cxnSpMkLst>
            <pc:docMk/>
            <pc:sldMk cId="0" sldId="274"/>
            <ac:cxnSpMk id="131" creationId="{E2D94B9E-6E3A-49C2-8D97-CC84ED9C7630}"/>
          </ac:cxnSpMkLst>
        </pc:cxnChg>
      </pc:sldChg>
      <pc:sldChg chg="del">
        <pc:chgData name="Farmer, Casey, CDA" userId="63c38c24-6431-46a4-bf0d-1bcf9387483f" providerId="ADAL" clId="{8858E9CC-04CE-4FD7-B113-C5EBA91C452B}" dt="2021-08-19T23:17:24.474" v="4825" actId="47"/>
        <pc:sldMkLst>
          <pc:docMk/>
          <pc:sldMk cId="0" sldId="275"/>
        </pc:sldMkLst>
      </pc:sldChg>
      <pc:sldChg chg="del">
        <pc:chgData name="Farmer, Casey, CDA" userId="63c38c24-6431-46a4-bf0d-1bcf9387483f" providerId="ADAL" clId="{8858E9CC-04CE-4FD7-B113-C5EBA91C452B}" dt="2021-08-19T23:17:25.370" v="4826" actId="47"/>
        <pc:sldMkLst>
          <pc:docMk/>
          <pc:sldMk cId="0" sldId="276"/>
        </pc:sldMkLst>
      </pc:sldChg>
      <pc:sldChg chg="del">
        <pc:chgData name="Farmer, Casey, CDA" userId="63c38c24-6431-46a4-bf0d-1bcf9387483f" providerId="ADAL" clId="{8858E9CC-04CE-4FD7-B113-C5EBA91C452B}" dt="2021-08-19T22:59:22.694" v="4410" actId="47"/>
        <pc:sldMkLst>
          <pc:docMk/>
          <pc:sldMk cId="0" sldId="277"/>
        </pc:sldMkLst>
      </pc:sldChg>
      <pc:sldChg chg="add del">
        <pc:chgData name="Farmer, Casey, CDA" userId="63c38c24-6431-46a4-bf0d-1bcf9387483f" providerId="ADAL" clId="{8858E9CC-04CE-4FD7-B113-C5EBA91C452B}" dt="2021-08-19T23:17:39.653" v="4827" actId="47"/>
        <pc:sldMkLst>
          <pc:docMk/>
          <pc:sldMk cId="0" sldId="278"/>
        </pc:sldMkLst>
      </pc:sldChg>
      <pc:sldChg chg="del">
        <pc:chgData name="Farmer, Casey, CDA" userId="63c38c24-6431-46a4-bf0d-1bcf9387483f" providerId="ADAL" clId="{8858E9CC-04CE-4FD7-B113-C5EBA91C452B}" dt="2021-08-19T23:06:56.975" v="4555" actId="47"/>
        <pc:sldMkLst>
          <pc:docMk/>
          <pc:sldMk cId="0" sldId="279"/>
        </pc:sldMkLst>
      </pc:sldChg>
      <pc:sldChg chg="del">
        <pc:chgData name="Farmer, Casey, CDA" userId="63c38c24-6431-46a4-bf0d-1bcf9387483f" providerId="ADAL" clId="{8858E9CC-04CE-4FD7-B113-C5EBA91C452B}" dt="2021-08-19T23:00:05.058" v="4413" actId="47"/>
        <pc:sldMkLst>
          <pc:docMk/>
          <pc:sldMk cId="0" sldId="280"/>
        </pc:sldMkLst>
      </pc:sldChg>
      <pc:sldChg chg="addSp delSp modSp del mod">
        <pc:chgData name="Farmer, Casey, CDA" userId="63c38c24-6431-46a4-bf0d-1bcf9387483f" providerId="ADAL" clId="{8858E9CC-04CE-4FD7-B113-C5EBA91C452B}" dt="2021-08-19T23:20:47.556" v="4891" actId="47"/>
        <pc:sldMkLst>
          <pc:docMk/>
          <pc:sldMk cId="0" sldId="281"/>
        </pc:sldMkLst>
        <pc:spChg chg="add mod">
          <ac:chgData name="Farmer, Casey, CDA" userId="63c38c24-6431-46a4-bf0d-1bcf9387483f" providerId="ADAL" clId="{8858E9CC-04CE-4FD7-B113-C5EBA91C452B}" dt="2021-08-19T23:20:43.121" v="4889" actId="21"/>
          <ac:spMkLst>
            <pc:docMk/>
            <pc:sldMk cId="0" sldId="281"/>
            <ac:spMk id="3" creationId="{FEF15017-86FD-4921-BBD0-5159F16D7FEC}"/>
          </ac:spMkLst>
        </pc:spChg>
        <pc:spChg chg="del mod">
          <ac:chgData name="Farmer, Casey, CDA" userId="63c38c24-6431-46a4-bf0d-1bcf9387483f" providerId="ADAL" clId="{8858E9CC-04CE-4FD7-B113-C5EBA91C452B}" dt="2021-08-19T23:20:43.121" v="4889" actId="21"/>
          <ac:spMkLst>
            <pc:docMk/>
            <pc:sldMk cId="0" sldId="281"/>
            <ac:spMk id="378" creationId="{00000000-0000-0000-0000-000000000000}"/>
          </ac:spMkLst>
        </pc:spChg>
        <pc:spChg chg="mod">
          <ac:chgData name="Farmer, Casey, CDA" userId="63c38c24-6431-46a4-bf0d-1bcf9387483f" providerId="ADAL" clId="{8858E9CC-04CE-4FD7-B113-C5EBA91C452B}" dt="2021-08-19T23:19:51.861" v="4875" actId="21"/>
          <ac:spMkLst>
            <pc:docMk/>
            <pc:sldMk cId="0" sldId="281"/>
            <ac:spMk id="379" creationId="{00000000-0000-0000-0000-000000000000}"/>
          </ac:spMkLst>
        </pc:spChg>
      </pc:sldChg>
      <pc:sldChg chg="addSp delSp modSp mod">
        <pc:chgData name="Farmer, Casey, CDA" userId="63c38c24-6431-46a4-bf0d-1bcf9387483f" providerId="ADAL" clId="{8858E9CC-04CE-4FD7-B113-C5EBA91C452B}" dt="2021-08-24T17:46:01.151" v="7007" actId="21"/>
        <pc:sldMkLst>
          <pc:docMk/>
          <pc:sldMk cId="0" sldId="282"/>
        </pc:sldMkLst>
        <pc:spChg chg="add del mod">
          <ac:chgData name="Farmer, Casey, CDA" userId="63c38c24-6431-46a4-bf0d-1bcf9387483f" providerId="ADAL" clId="{8858E9CC-04CE-4FD7-B113-C5EBA91C452B}" dt="2021-08-19T23:19:58.632" v="4877" actId="478"/>
          <ac:spMkLst>
            <pc:docMk/>
            <pc:sldMk cId="0" sldId="282"/>
            <ac:spMk id="2" creationId="{E26E8EAE-3295-4571-847E-8E13D8DBF497}"/>
          </ac:spMkLst>
        </pc:spChg>
        <pc:spChg chg="add del mod">
          <ac:chgData name="Farmer, Casey, CDA" userId="63c38c24-6431-46a4-bf0d-1bcf9387483f" providerId="ADAL" clId="{8858E9CC-04CE-4FD7-B113-C5EBA91C452B}" dt="2021-08-19T23:20:45.280" v="4890"/>
          <ac:spMkLst>
            <pc:docMk/>
            <pc:sldMk cId="0" sldId="282"/>
            <ac:spMk id="4" creationId="{95767A29-A53E-4710-934A-07809F78D8D1}"/>
          </ac:spMkLst>
        </pc:spChg>
        <pc:spChg chg="add mod">
          <ac:chgData name="Farmer, Casey, CDA" userId="63c38c24-6431-46a4-bf0d-1bcf9387483f" providerId="ADAL" clId="{8858E9CC-04CE-4FD7-B113-C5EBA91C452B}" dt="2021-08-19T23:23:14.451" v="4916" actId="1076"/>
          <ac:spMkLst>
            <pc:docMk/>
            <pc:sldMk cId="0" sldId="282"/>
            <ac:spMk id="5" creationId="{029702FF-E6F5-4D8D-BCB6-3F100A2965FC}"/>
          </ac:spMkLst>
        </pc:spChg>
        <pc:spChg chg="add del mod">
          <ac:chgData name="Farmer, Casey, CDA" userId="63c38c24-6431-46a4-bf0d-1bcf9387483f" providerId="ADAL" clId="{8858E9CC-04CE-4FD7-B113-C5EBA91C452B}" dt="2021-08-19T23:23:26.508" v="4921" actId="478"/>
          <ac:spMkLst>
            <pc:docMk/>
            <pc:sldMk cId="0" sldId="282"/>
            <ac:spMk id="6" creationId="{0135F778-8277-4D80-9FEE-BBD854F4AD7D}"/>
          </ac:spMkLst>
        </pc:spChg>
        <pc:spChg chg="add mod">
          <ac:chgData name="Farmer, Casey, CDA" userId="63c38c24-6431-46a4-bf0d-1bcf9387483f" providerId="ADAL" clId="{8858E9CC-04CE-4FD7-B113-C5EBA91C452B}" dt="2021-08-19T23:27:33.826" v="4972" actId="1076"/>
          <ac:spMkLst>
            <pc:docMk/>
            <pc:sldMk cId="0" sldId="282"/>
            <ac:spMk id="7" creationId="{37517492-711D-4BF2-AA66-4006D3214362}"/>
          </ac:spMkLst>
        </pc:spChg>
        <pc:spChg chg="add mod">
          <ac:chgData name="Farmer, Casey, CDA" userId="63c38c24-6431-46a4-bf0d-1bcf9387483f" providerId="ADAL" clId="{8858E9CC-04CE-4FD7-B113-C5EBA91C452B}" dt="2021-08-19T23:23:10.137" v="4915" actId="1076"/>
          <ac:spMkLst>
            <pc:docMk/>
            <pc:sldMk cId="0" sldId="282"/>
            <ac:spMk id="10" creationId="{7659792B-E3DD-4B94-9F0E-2A6388C9B963}"/>
          </ac:spMkLst>
        </pc:spChg>
        <pc:spChg chg="del">
          <ac:chgData name="Farmer, Casey, CDA" userId="63c38c24-6431-46a4-bf0d-1bcf9387483f" providerId="ADAL" clId="{8858E9CC-04CE-4FD7-B113-C5EBA91C452B}" dt="2021-08-19T23:20:07.303" v="4878" actId="478"/>
          <ac:spMkLst>
            <pc:docMk/>
            <pc:sldMk cId="0" sldId="282"/>
            <ac:spMk id="386" creationId="{00000000-0000-0000-0000-000000000000}"/>
          </ac:spMkLst>
        </pc:spChg>
        <pc:spChg chg="mod">
          <ac:chgData name="Farmer, Casey, CDA" userId="63c38c24-6431-46a4-bf0d-1bcf9387483f" providerId="ADAL" clId="{8858E9CC-04CE-4FD7-B113-C5EBA91C452B}" dt="2021-08-19T23:25:19.556" v="4941" actId="14100"/>
          <ac:spMkLst>
            <pc:docMk/>
            <pc:sldMk cId="0" sldId="282"/>
            <ac:spMk id="387" creationId="{00000000-0000-0000-0000-000000000000}"/>
          </ac:spMkLst>
        </pc:spChg>
        <pc:spChg chg="mod">
          <ac:chgData name="Farmer, Casey, CDA" userId="63c38c24-6431-46a4-bf0d-1bcf9387483f" providerId="ADAL" clId="{8858E9CC-04CE-4FD7-B113-C5EBA91C452B}" dt="2021-08-19T23:25:38.328" v="4944" actId="255"/>
          <ac:spMkLst>
            <pc:docMk/>
            <pc:sldMk cId="0" sldId="282"/>
            <ac:spMk id="388" creationId="{00000000-0000-0000-0000-000000000000}"/>
          </ac:spMkLst>
        </pc:spChg>
        <pc:picChg chg="add del mod">
          <ac:chgData name="Farmer, Casey, CDA" userId="63c38c24-6431-46a4-bf0d-1bcf9387483f" providerId="ADAL" clId="{8858E9CC-04CE-4FD7-B113-C5EBA91C452B}" dt="2021-08-24T17:46:01.151" v="7007" actId="21"/>
          <ac:picMkLst>
            <pc:docMk/>
            <pc:sldMk cId="0" sldId="282"/>
            <ac:picMk id="3" creationId="{C408A832-60CC-433B-8D10-0B47A92143F5}"/>
          </ac:picMkLst>
        </pc:picChg>
        <pc:picChg chg="add mod">
          <ac:chgData name="Farmer, Casey, CDA" userId="63c38c24-6431-46a4-bf0d-1bcf9387483f" providerId="ADAL" clId="{8858E9CC-04CE-4FD7-B113-C5EBA91C452B}" dt="2021-08-24T17:45:35.333" v="7005" actId="1076"/>
          <ac:picMkLst>
            <pc:docMk/>
            <pc:sldMk cId="0" sldId="282"/>
            <ac:picMk id="6" creationId="{150A752A-D3B0-4B71-AD50-FD589569FEE8}"/>
          </ac:picMkLst>
        </pc:picChg>
      </pc:sldChg>
      <pc:sldChg chg="modSp del mod ord">
        <pc:chgData name="Farmer, Casey, CDA" userId="63c38c24-6431-46a4-bf0d-1bcf9387483f" providerId="ADAL" clId="{8858E9CC-04CE-4FD7-B113-C5EBA91C452B}" dt="2021-08-19T23:28:38.947" v="4973" actId="47"/>
        <pc:sldMkLst>
          <pc:docMk/>
          <pc:sldMk cId="0" sldId="283"/>
        </pc:sldMkLst>
        <pc:spChg chg="mod">
          <ac:chgData name="Farmer, Casey, CDA" userId="63c38c24-6431-46a4-bf0d-1bcf9387483f" providerId="ADAL" clId="{8858E9CC-04CE-4FD7-B113-C5EBA91C452B}" dt="2021-08-19T23:24:05.067" v="4933" actId="27636"/>
          <ac:spMkLst>
            <pc:docMk/>
            <pc:sldMk cId="0" sldId="283"/>
            <ac:spMk id="396" creationId="{00000000-0000-0000-0000-000000000000}"/>
          </ac:spMkLst>
        </pc:spChg>
      </pc:sldChg>
      <pc:sldChg chg="del">
        <pc:chgData name="Farmer, Casey, CDA" userId="63c38c24-6431-46a4-bf0d-1bcf9387483f" providerId="ADAL" clId="{8858E9CC-04CE-4FD7-B113-C5EBA91C452B}" dt="2021-08-19T23:11:27.527" v="4610" actId="47"/>
        <pc:sldMkLst>
          <pc:docMk/>
          <pc:sldMk cId="0" sldId="284"/>
        </pc:sldMkLst>
      </pc:sldChg>
      <pc:sldChg chg="del">
        <pc:chgData name="Farmer, Casey, CDA" userId="63c38c24-6431-46a4-bf0d-1bcf9387483f" providerId="ADAL" clId="{8858E9CC-04CE-4FD7-B113-C5EBA91C452B}" dt="2021-08-19T23:15:22.812" v="4796" actId="47"/>
        <pc:sldMkLst>
          <pc:docMk/>
          <pc:sldMk cId="0" sldId="285"/>
        </pc:sldMkLst>
      </pc:sldChg>
      <pc:sldChg chg="del">
        <pc:chgData name="Farmer, Casey, CDA" userId="63c38c24-6431-46a4-bf0d-1bcf9387483f" providerId="ADAL" clId="{8858E9CC-04CE-4FD7-B113-C5EBA91C452B}" dt="2021-08-19T23:15:22.812" v="4796" actId="47"/>
        <pc:sldMkLst>
          <pc:docMk/>
          <pc:sldMk cId="0" sldId="286"/>
        </pc:sldMkLst>
      </pc:sldChg>
      <pc:sldChg chg="del">
        <pc:chgData name="Farmer, Casey, CDA" userId="63c38c24-6431-46a4-bf0d-1bcf9387483f" providerId="ADAL" clId="{8858E9CC-04CE-4FD7-B113-C5EBA91C452B}" dt="2021-08-19T23:15:43.387" v="4797" actId="47"/>
        <pc:sldMkLst>
          <pc:docMk/>
          <pc:sldMk cId="0" sldId="287"/>
        </pc:sldMkLst>
      </pc:sldChg>
      <pc:sldChg chg="del">
        <pc:chgData name="Farmer, Casey, CDA" userId="63c38c24-6431-46a4-bf0d-1bcf9387483f" providerId="ADAL" clId="{8858E9CC-04CE-4FD7-B113-C5EBA91C452B}" dt="2021-08-19T23:22:36.587" v="4914" actId="47"/>
        <pc:sldMkLst>
          <pc:docMk/>
          <pc:sldMk cId="0" sldId="288"/>
        </pc:sldMkLst>
      </pc:sldChg>
      <pc:sldChg chg="del">
        <pc:chgData name="Farmer, Casey, CDA" userId="63c38c24-6431-46a4-bf0d-1bcf9387483f" providerId="ADAL" clId="{8858E9CC-04CE-4FD7-B113-C5EBA91C452B}" dt="2021-08-19T23:08:04.906" v="4596" actId="47"/>
        <pc:sldMkLst>
          <pc:docMk/>
          <pc:sldMk cId="0" sldId="289"/>
        </pc:sldMkLst>
      </pc:sldChg>
      <pc:sldChg chg="modSp del mod">
        <pc:chgData name="Farmer, Casey, CDA" userId="63c38c24-6431-46a4-bf0d-1bcf9387483f" providerId="ADAL" clId="{8858E9CC-04CE-4FD7-B113-C5EBA91C452B}" dt="2021-08-19T23:10:36.514" v="4607" actId="47"/>
        <pc:sldMkLst>
          <pc:docMk/>
          <pc:sldMk cId="0" sldId="290"/>
        </pc:sldMkLst>
        <pc:spChg chg="mod">
          <ac:chgData name="Farmer, Casey, CDA" userId="63c38c24-6431-46a4-bf0d-1bcf9387483f" providerId="ADAL" clId="{8858E9CC-04CE-4FD7-B113-C5EBA91C452B}" dt="2021-08-19T21:34:13.378" v="1974" actId="20577"/>
          <ac:spMkLst>
            <pc:docMk/>
            <pc:sldMk cId="0" sldId="290"/>
            <ac:spMk id="451" creationId="{00000000-0000-0000-0000-000000000000}"/>
          </ac:spMkLst>
        </pc:spChg>
        <pc:spChg chg="mod">
          <ac:chgData name="Farmer, Casey, CDA" userId="63c38c24-6431-46a4-bf0d-1bcf9387483f" providerId="ADAL" clId="{8858E9CC-04CE-4FD7-B113-C5EBA91C452B}" dt="2021-08-19T21:48:45.404" v="2469" actId="20577"/>
          <ac:spMkLst>
            <pc:docMk/>
            <pc:sldMk cId="0" sldId="290"/>
            <ac:spMk id="452" creationId="{00000000-0000-0000-0000-000000000000}"/>
          </ac:spMkLst>
        </pc:spChg>
      </pc:sldChg>
      <pc:sldChg chg="addSp delSp modSp mod">
        <pc:chgData name="Farmer, Casey, CDA" userId="63c38c24-6431-46a4-bf0d-1bcf9387483f" providerId="ADAL" clId="{8858E9CC-04CE-4FD7-B113-C5EBA91C452B}" dt="2021-08-24T17:53:19.960" v="7059" actId="1076"/>
        <pc:sldMkLst>
          <pc:docMk/>
          <pc:sldMk cId="0" sldId="291"/>
        </pc:sldMkLst>
        <pc:spChg chg="add del mod">
          <ac:chgData name="Farmer, Casey, CDA" userId="63c38c24-6431-46a4-bf0d-1bcf9387483f" providerId="ADAL" clId="{8858E9CC-04CE-4FD7-B113-C5EBA91C452B}" dt="2021-08-19T23:09:44.923" v="4598" actId="478"/>
          <ac:spMkLst>
            <pc:docMk/>
            <pc:sldMk cId="0" sldId="291"/>
            <ac:spMk id="3" creationId="{2EA644E1-4C30-482B-BCF7-9534E88A4CCC}"/>
          </ac:spMkLst>
        </pc:spChg>
        <pc:spChg chg="mod">
          <ac:chgData name="Farmer, Casey, CDA" userId="63c38c24-6431-46a4-bf0d-1bcf9387483f" providerId="ADAL" clId="{8858E9CC-04CE-4FD7-B113-C5EBA91C452B}" dt="2021-08-19T21:44:56.222" v="2089"/>
          <ac:spMkLst>
            <pc:docMk/>
            <pc:sldMk cId="0" sldId="291"/>
            <ac:spMk id="458" creationId="{00000000-0000-0000-0000-000000000000}"/>
          </ac:spMkLst>
        </pc:spChg>
        <pc:spChg chg="del mod">
          <ac:chgData name="Farmer, Casey, CDA" userId="63c38c24-6431-46a4-bf0d-1bcf9387483f" providerId="ADAL" clId="{8858E9CC-04CE-4FD7-B113-C5EBA91C452B}" dt="2021-08-19T23:09:41.543" v="4597" actId="478"/>
          <ac:spMkLst>
            <pc:docMk/>
            <pc:sldMk cId="0" sldId="291"/>
            <ac:spMk id="459" creationId="{00000000-0000-0000-0000-000000000000}"/>
          </ac:spMkLst>
        </pc:spChg>
        <pc:picChg chg="add del mod">
          <ac:chgData name="Farmer, Casey, CDA" userId="63c38c24-6431-46a4-bf0d-1bcf9387483f" providerId="ADAL" clId="{8858E9CC-04CE-4FD7-B113-C5EBA91C452B}" dt="2021-08-24T17:53:06.349" v="7057" actId="478"/>
          <ac:picMkLst>
            <pc:docMk/>
            <pc:sldMk cId="0" sldId="291"/>
            <ac:picMk id="3" creationId="{C0C07FEC-24AD-4DF7-87B5-3017D064EAF2}"/>
          </ac:picMkLst>
        </pc:picChg>
        <pc:picChg chg="add mod modCrop">
          <ac:chgData name="Farmer, Casey, CDA" userId="63c38c24-6431-46a4-bf0d-1bcf9387483f" providerId="ADAL" clId="{8858E9CC-04CE-4FD7-B113-C5EBA91C452B}" dt="2021-08-19T23:10:21.480" v="4606" actId="1076"/>
          <ac:picMkLst>
            <pc:docMk/>
            <pc:sldMk cId="0" sldId="291"/>
            <ac:picMk id="4" creationId="{B0950C2A-9DE9-44A8-8FEA-3DABC3A236D3}"/>
          </ac:picMkLst>
        </pc:picChg>
        <pc:picChg chg="add mod">
          <ac:chgData name="Farmer, Casey, CDA" userId="63c38c24-6431-46a4-bf0d-1bcf9387483f" providerId="ADAL" clId="{8858E9CC-04CE-4FD7-B113-C5EBA91C452B}" dt="2021-08-24T17:53:19.960" v="7059" actId="1076"/>
          <ac:picMkLst>
            <pc:docMk/>
            <pc:sldMk cId="0" sldId="291"/>
            <ac:picMk id="6" creationId="{7F6D9D9A-8CBE-47F2-9DB6-CDACD014DBBB}"/>
          </ac:picMkLst>
        </pc:picChg>
      </pc:sldChg>
      <pc:sldChg chg="addSp delSp modSp mod">
        <pc:chgData name="Farmer, Casey, CDA" userId="63c38c24-6431-46a4-bf0d-1bcf9387483f" providerId="ADAL" clId="{8858E9CC-04CE-4FD7-B113-C5EBA91C452B}" dt="2021-08-24T17:52:32.305" v="7054" actId="1076"/>
        <pc:sldMkLst>
          <pc:docMk/>
          <pc:sldMk cId="0" sldId="292"/>
        </pc:sldMkLst>
        <pc:spChg chg="mod">
          <ac:chgData name="Farmer, Casey, CDA" userId="63c38c24-6431-46a4-bf0d-1bcf9387483f" providerId="ADAL" clId="{8858E9CC-04CE-4FD7-B113-C5EBA91C452B}" dt="2021-08-24T17:51:13.258" v="7032" actId="1076"/>
          <ac:spMkLst>
            <pc:docMk/>
            <pc:sldMk cId="0" sldId="292"/>
            <ac:spMk id="467" creationId="{00000000-0000-0000-0000-000000000000}"/>
          </ac:spMkLst>
        </pc:spChg>
        <pc:spChg chg="del">
          <ac:chgData name="Farmer, Casey, CDA" userId="63c38c24-6431-46a4-bf0d-1bcf9387483f" providerId="ADAL" clId="{8858E9CC-04CE-4FD7-B113-C5EBA91C452B}" dt="2021-08-23T16:11:04.457" v="6520" actId="478"/>
          <ac:spMkLst>
            <pc:docMk/>
            <pc:sldMk cId="0" sldId="292"/>
            <ac:spMk id="468" creationId="{00000000-0000-0000-0000-000000000000}"/>
          </ac:spMkLst>
        </pc:spChg>
        <pc:picChg chg="add mod">
          <ac:chgData name="Farmer, Casey, CDA" userId="63c38c24-6431-46a4-bf0d-1bcf9387483f" providerId="ADAL" clId="{8858E9CC-04CE-4FD7-B113-C5EBA91C452B}" dt="2021-08-24T17:51:55.428" v="7040" actId="1076"/>
          <ac:picMkLst>
            <pc:docMk/>
            <pc:sldMk cId="0" sldId="292"/>
            <ac:picMk id="3" creationId="{1BF26852-4CF6-4939-AC2E-F031F5625AB8}"/>
          </ac:picMkLst>
        </pc:picChg>
        <pc:picChg chg="add mod">
          <ac:chgData name="Farmer, Casey, CDA" userId="63c38c24-6431-46a4-bf0d-1bcf9387483f" providerId="ADAL" clId="{8858E9CC-04CE-4FD7-B113-C5EBA91C452B}" dt="2021-08-24T17:50:47.287" v="7029" actId="1076"/>
          <ac:picMkLst>
            <pc:docMk/>
            <pc:sldMk cId="0" sldId="292"/>
            <ac:picMk id="4" creationId="{2BEE0A52-C48C-49C7-8105-C9EC9B1445FA}"/>
          </ac:picMkLst>
        </pc:picChg>
        <pc:picChg chg="add mod">
          <ac:chgData name="Farmer, Casey, CDA" userId="63c38c24-6431-46a4-bf0d-1bcf9387483f" providerId="ADAL" clId="{8858E9CC-04CE-4FD7-B113-C5EBA91C452B}" dt="2021-08-24T17:52:00.804" v="7050" actId="1038"/>
          <ac:picMkLst>
            <pc:docMk/>
            <pc:sldMk cId="0" sldId="292"/>
            <ac:picMk id="6" creationId="{F34F6683-AC45-4044-8672-4EEF8DE0C475}"/>
          </ac:picMkLst>
        </pc:picChg>
        <pc:picChg chg="add mod">
          <ac:chgData name="Farmer, Casey, CDA" userId="63c38c24-6431-46a4-bf0d-1bcf9387483f" providerId="ADAL" clId="{8858E9CC-04CE-4FD7-B113-C5EBA91C452B}" dt="2021-08-24T17:51:40.701" v="7038" actId="1076"/>
          <ac:picMkLst>
            <pc:docMk/>
            <pc:sldMk cId="0" sldId="292"/>
            <ac:picMk id="8" creationId="{124AD31A-BC1F-461C-958B-4BE993724385}"/>
          </ac:picMkLst>
        </pc:picChg>
        <pc:picChg chg="add mod">
          <ac:chgData name="Farmer, Casey, CDA" userId="63c38c24-6431-46a4-bf0d-1bcf9387483f" providerId="ADAL" clId="{8858E9CC-04CE-4FD7-B113-C5EBA91C452B}" dt="2021-08-24T17:52:32.305" v="7054" actId="1076"/>
          <ac:picMkLst>
            <pc:docMk/>
            <pc:sldMk cId="0" sldId="292"/>
            <ac:picMk id="10" creationId="{B4F54DED-0B41-49C6-ADF1-CA413D134F67}"/>
          </ac:picMkLst>
        </pc:picChg>
      </pc:sldChg>
      <pc:sldChg chg="addSp delSp modSp mod">
        <pc:chgData name="Farmer, Casey, CDA" userId="63c38c24-6431-46a4-bf0d-1bcf9387483f" providerId="ADAL" clId="{8858E9CC-04CE-4FD7-B113-C5EBA91C452B}" dt="2021-08-24T17:42:20.120" v="6994" actId="20577"/>
        <pc:sldMkLst>
          <pc:docMk/>
          <pc:sldMk cId="0" sldId="293"/>
        </pc:sldMkLst>
        <pc:spChg chg="add del">
          <ac:chgData name="Farmer, Casey, CDA" userId="63c38c24-6431-46a4-bf0d-1bcf9387483f" providerId="ADAL" clId="{8858E9CC-04CE-4FD7-B113-C5EBA91C452B}" dt="2021-08-20T16:37:47.279" v="6134" actId="478"/>
          <ac:spMkLst>
            <pc:docMk/>
            <pc:sldMk cId="0" sldId="293"/>
            <ac:spMk id="2" creationId="{428791E5-D140-463C-84FC-7FA6A760D7FE}"/>
          </ac:spMkLst>
        </pc:spChg>
        <pc:spChg chg="add del mod">
          <ac:chgData name="Farmer, Casey, CDA" userId="63c38c24-6431-46a4-bf0d-1bcf9387483f" providerId="ADAL" clId="{8858E9CC-04CE-4FD7-B113-C5EBA91C452B}" dt="2021-08-20T16:38:04.527" v="6140" actId="11529"/>
          <ac:spMkLst>
            <pc:docMk/>
            <pc:sldMk cId="0" sldId="293"/>
            <ac:spMk id="3" creationId="{76C39DC4-ED29-47A2-AE8B-C5793DE615DF}"/>
          </ac:spMkLst>
        </pc:spChg>
        <pc:spChg chg="add mod">
          <ac:chgData name="Farmer, Casey, CDA" userId="63c38c24-6431-46a4-bf0d-1bcf9387483f" providerId="ADAL" clId="{8858E9CC-04CE-4FD7-B113-C5EBA91C452B}" dt="2021-08-23T17:15:50.328" v="6675" actId="1076"/>
          <ac:spMkLst>
            <pc:docMk/>
            <pc:sldMk cId="0" sldId="293"/>
            <ac:spMk id="4" creationId="{5ED4E042-2B0E-4DCA-97AD-2EB6C4E491A9}"/>
          </ac:spMkLst>
        </pc:spChg>
        <pc:spChg chg="mod">
          <ac:chgData name="Farmer, Casey, CDA" userId="63c38c24-6431-46a4-bf0d-1bcf9387483f" providerId="ADAL" clId="{8858E9CC-04CE-4FD7-B113-C5EBA91C452B}" dt="2021-08-20T16:18:34.335" v="5494" actId="20577"/>
          <ac:spMkLst>
            <pc:docMk/>
            <pc:sldMk cId="0" sldId="293"/>
            <ac:spMk id="474" creationId="{00000000-0000-0000-0000-000000000000}"/>
          </ac:spMkLst>
        </pc:spChg>
        <pc:spChg chg="mod">
          <ac:chgData name="Farmer, Casey, CDA" userId="63c38c24-6431-46a4-bf0d-1bcf9387483f" providerId="ADAL" clId="{8858E9CC-04CE-4FD7-B113-C5EBA91C452B}" dt="2021-08-24T17:42:16.895" v="6992" actId="20577"/>
          <ac:spMkLst>
            <pc:docMk/>
            <pc:sldMk cId="0" sldId="293"/>
            <ac:spMk id="475" creationId="{00000000-0000-0000-0000-000000000000}"/>
          </ac:spMkLst>
        </pc:spChg>
        <pc:spChg chg="del">
          <ac:chgData name="Farmer, Casey, CDA" userId="63c38c24-6431-46a4-bf0d-1bcf9387483f" providerId="ADAL" clId="{8858E9CC-04CE-4FD7-B113-C5EBA91C452B}" dt="2021-08-23T16:10:45.525" v="6515" actId="478"/>
          <ac:spMkLst>
            <pc:docMk/>
            <pc:sldMk cId="0" sldId="293"/>
            <ac:spMk id="478" creationId="{00000000-0000-0000-0000-000000000000}"/>
          </ac:spMkLst>
        </pc:spChg>
        <pc:graphicFrameChg chg="add mod modGraphic">
          <ac:chgData name="Farmer, Casey, CDA" userId="63c38c24-6431-46a4-bf0d-1bcf9387483f" providerId="ADAL" clId="{8858E9CC-04CE-4FD7-B113-C5EBA91C452B}" dt="2021-08-24T17:42:20.120" v="6994" actId="20577"/>
          <ac:graphicFrameMkLst>
            <pc:docMk/>
            <pc:sldMk cId="0" sldId="293"/>
            <ac:graphicFrameMk id="7" creationId="{6996C0F3-E01E-4566-9155-5FD5F778E2B7}"/>
          </ac:graphicFrameMkLst>
        </pc:graphicFrameChg>
        <pc:picChg chg="add mod ord modCrop">
          <ac:chgData name="Farmer, Casey, CDA" userId="63c38c24-6431-46a4-bf0d-1bcf9387483f" providerId="ADAL" clId="{8858E9CC-04CE-4FD7-B113-C5EBA91C452B}" dt="2021-08-23T17:13:42.002" v="6545" actId="1037"/>
          <ac:picMkLst>
            <pc:docMk/>
            <pc:sldMk cId="0" sldId="293"/>
            <ac:picMk id="6" creationId="{9428C6E1-05DD-479F-9EAF-8F3C3F03C186}"/>
          </ac:picMkLst>
        </pc:picChg>
      </pc:sldChg>
      <pc:sldChg chg="addSp modSp del mod">
        <pc:chgData name="Farmer, Casey, CDA" userId="63c38c24-6431-46a4-bf0d-1bcf9387483f" providerId="ADAL" clId="{8858E9CC-04CE-4FD7-B113-C5EBA91C452B}" dt="2021-08-19T21:29:15.408" v="1755" actId="47"/>
        <pc:sldMkLst>
          <pc:docMk/>
          <pc:sldMk cId="1696837544" sldId="294"/>
        </pc:sldMkLst>
        <pc:spChg chg="mod">
          <ac:chgData name="Farmer, Casey, CDA" userId="63c38c24-6431-46a4-bf0d-1bcf9387483f" providerId="ADAL" clId="{8858E9CC-04CE-4FD7-B113-C5EBA91C452B}" dt="2021-08-19T21:04:31.162" v="1104" actId="21"/>
          <ac:spMkLst>
            <pc:docMk/>
            <pc:sldMk cId="1696837544" sldId="294"/>
            <ac:spMk id="129" creationId="{00000000-0000-0000-0000-000000000000}"/>
          </ac:spMkLst>
        </pc:spChg>
        <pc:graphicFrameChg chg="add modGraphic">
          <ac:chgData name="Farmer, Casey, CDA" userId="63c38c24-6431-46a4-bf0d-1bcf9387483f" providerId="ADAL" clId="{8858E9CC-04CE-4FD7-B113-C5EBA91C452B}" dt="2021-08-19T21:06:39.472" v="1271" actId="27309"/>
          <ac:graphicFrameMkLst>
            <pc:docMk/>
            <pc:sldMk cId="1696837544" sldId="294"/>
            <ac:graphicFrameMk id="3" creationId="{CDF4B082-9E83-45A0-AA0E-3BFF93EC1D8B}"/>
          </ac:graphicFrameMkLst>
        </pc:graphicFrameChg>
      </pc:sldChg>
      <pc:sldChg chg="del">
        <pc:chgData name="Farmer, Casey, CDA" userId="63c38c24-6431-46a4-bf0d-1bcf9387483f" providerId="ADAL" clId="{8858E9CC-04CE-4FD7-B113-C5EBA91C452B}" dt="2021-08-19T22:50:43.341" v="4240" actId="47"/>
        <pc:sldMkLst>
          <pc:docMk/>
          <pc:sldMk cId="1594893425" sldId="295"/>
        </pc:sldMkLst>
      </pc:sldChg>
      <pc:sldChg chg="addSp delSp modSp mod">
        <pc:chgData name="Farmer, Casey, CDA" userId="63c38c24-6431-46a4-bf0d-1bcf9387483f" providerId="ADAL" clId="{8858E9CC-04CE-4FD7-B113-C5EBA91C452B}" dt="2021-08-23T16:10:58.672" v="6519" actId="1076"/>
        <pc:sldMkLst>
          <pc:docMk/>
          <pc:sldMk cId="4155132754" sldId="296"/>
        </pc:sldMkLst>
        <pc:spChg chg="add mod">
          <ac:chgData name="Farmer, Casey, CDA" userId="63c38c24-6431-46a4-bf0d-1bcf9387483f" providerId="ADAL" clId="{8858E9CC-04CE-4FD7-B113-C5EBA91C452B}" dt="2021-08-20T16:17:41.842" v="5472" actId="1076"/>
          <ac:spMkLst>
            <pc:docMk/>
            <pc:sldMk cId="4155132754" sldId="296"/>
            <ac:spMk id="2" creationId="{0437330A-0634-4022-A63F-ABA830DD148F}"/>
          </ac:spMkLst>
        </pc:spChg>
        <pc:spChg chg="del">
          <ac:chgData name="Farmer, Casey, CDA" userId="63c38c24-6431-46a4-bf0d-1bcf9387483f" providerId="ADAL" clId="{8858E9CC-04CE-4FD7-B113-C5EBA91C452B}" dt="2021-08-23T16:10:53.641" v="6518" actId="478"/>
          <ac:spMkLst>
            <pc:docMk/>
            <pc:sldMk cId="4155132754" sldId="296"/>
            <ac:spMk id="4" creationId="{95DF9744-18F0-4E70-AC13-65A75955FBFB}"/>
          </ac:spMkLst>
        </pc:spChg>
        <pc:picChg chg="add del mod">
          <ac:chgData name="Farmer, Casey, CDA" userId="63c38c24-6431-46a4-bf0d-1bcf9387483f" providerId="ADAL" clId="{8858E9CC-04CE-4FD7-B113-C5EBA91C452B}" dt="2021-08-23T16:10:58.672" v="6519" actId="1076"/>
          <ac:picMkLst>
            <pc:docMk/>
            <pc:sldMk cId="4155132754" sldId="296"/>
            <ac:picMk id="5" creationId="{5357396D-2181-422B-99D2-8F6B75F3561D}"/>
          </ac:picMkLst>
        </pc:picChg>
      </pc:sldChg>
      <pc:sldChg chg="addSp delSp modSp add mod">
        <pc:chgData name="Farmer, Casey, CDA" userId="63c38c24-6431-46a4-bf0d-1bcf9387483f" providerId="ADAL" clId="{8858E9CC-04CE-4FD7-B113-C5EBA91C452B}" dt="2021-08-26T16:00:07.190" v="7565" actId="403"/>
        <pc:sldMkLst>
          <pc:docMk/>
          <pc:sldMk cId="217276740" sldId="297"/>
        </pc:sldMkLst>
        <pc:graphicFrameChg chg="add mod modGraphic">
          <ac:chgData name="Farmer, Casey, CDA" userId="63c38c24-6431-46a4-bf0d-1bcf9387483f" providerId="ADAL" clId="{8858E9CC-04CE-4FD7-B113-C5EBA91C452B}" dt="2021-08-26T16:00:07.190" v="7565" actId="403"/>
          <ac:graphicFrameMkLst>
            <pc:docMk/>
            <pc:sldMk cId="217276740" sldId="297"/>
            <ac:graphicFrameMk id="2" creationId="{F3B6C8DE-433B-4319-A38A-F51380658925}"/>
          </ac:graphicFrameMkLst>
        </pc:graphicFrameChg>
        <pc:picChg chg="del mod">
          <ac:chgData name="Farmer, Casey, CDA" userId="63c38c24-6431-46a4-bf0d-1bcf9387483f" providerId="ADAL" clId="{8858E9CC-04CE-4FD7-B113-C5EBA91C452B}" dt="2021-08-26T15:59:12.772" v="7548" actId="478"/>
          <ac:picMkLst>
            <pc:docMk/>
            <pc:sldMk cId="217276740" sldId="297"/>
            <ac:picMk id="4" creationId="{B0950C2A-9DE9-44A8-8FEA-3DABC3A236D3}"/>
          </ac:picMkLst>
        </pc:picChg>
      </pc:sldChg>
      <pc:sldChg chg="new del">
        <pc:chgData name="Farmer, Casey, CDA" userId="63c38c24-6431-46a4-bf0d-1bcf9387483f" providerId="ADAL" clId="{8858E9CC-04CE-4FD7-B113-C5EBA91C452B}" dt="2021-08-26T15:53:56.683" v="7137" actId="680"/>
        <pc:sldMkLst>
          <pc:docMk/>
          <pc:sldMk cId="3207166529" sldId="297"/>
        </pc:sldMkLst>
      </pc:sldChg>
      <pc:sldChg chg="del">
        <pc:chgData name="Farmer, Casey, CDA" userId="63c38c24-6431-46a4-bf0d-1bcf9387483f" providerId="ADAL" clId="{8858E9CC-04CE-4FD7-B113-C5EBA91C452B}" dt="2021-08-19T21:33:39.184" v="1934" actId="47"/>
        <pc:sldMkLst>
          <pc:docMk/>
          <pc:sldMk cId="327087066" sldId="29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90270" cy="464265"/>
          </a:xfrm>
          <a:prstGeom prst="rect">
            <a:avLst/>
          </a:prstGeom>
          <a:noFill/>
          <a:ln>
            <a:noFill/>
          </a:ln>
        </p:spPr>
        <p:txBody>
          <a:bodyPr spcFirstLastPara="1" wrap="square" lIns="90650" tIns="45325" rIns="90650" bIns="4532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909033" y="0"/>
            <a:ext cx="2990270" cy="464265"/>
          </a:xfrm>
          <a:prstGeom prst="rect">
            <a:avLst/>
          </a:prstGeom>
          <a:noFill/>
          <a:ln>
            <a:noFill/>
          </a:ln>
        </p:spPr>
        <p:txBody>
          <a:bodyPr spcFirstLastPara="1" wrap="square" lIns="90650" tIns="45325" rIns="90650" bIns="4532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5789"/>
            <a:ext cx="2990270" cy="464265"/>
          </a:xfrm>
          <a:prstGeom prst="rect">
            <a:avLst/>
          </a:prstGeom>
          <a:noFill/>
          <a:ln>
            <a:noFill/>
          </a:ln>
        </p:spPr>
        <p:txBody>
          <a:bodyPr spcFirstLastPara="1" wrap="square" lIns="90650" tIns="45325" rIns="90650" bIns="4532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1: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96" name="Google Shape;96;p1: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1</a:t>
            </a:fld>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23: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71" name="Google Shape;471;p23: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472" name="Google Shape;472;p23: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10</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e3faf1f074_0_6: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ge3faf1f074_0_6:notes"/>
          <p:cNvSpPr txBox="1">
            <a:spLocks noGrp="1"/>
          </p:cNvSpPr>
          <p:nvPr>
            <p:ph type="body" idx="1"/>
          </p:nvPr>
        </p:nvSpPr>
        <p:spPr>
          <a:xfrm>
            <a:off x="689463" y="4412894"/>
            <a:ext cx="5521800" cy="4181700"/>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104" name="Google Shape;104;ge3faf1f074_0_6:notes"/>
          <p:cNvSpPr txBox="1">
            <a:spLocks noGrp="1"/>
          </p:cNvSpPr>
          <p:nvPr>
            <p:ph type="sldNum" idx="12"/>
          </p:nvPr>
        </p:nvSpPr>
        <p:spPr>
          <a:xfrm>
            <a:off x="3909033" y="8825789"/>
            <a:ext cx="2990400" cy="464400"/>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a:t>2</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2: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r>
              <a:rPr lang="zh-TW" b="0" i="0" u="none" baseline="0"/>
              <a:t>第 2 點的例子：這意味著，如果我住在第 2 選區，就只能投給競選第 2 選區議員的候選人，而不能投給第 1 選區或第 3 選區的候選人</a:t>
            </a:r>
            <a:endParaRPr dirty="0"/>
          </a:p>
        </p:txBody>
      </p:sp>
      <p:sp>
        <p:nvSpPr>
          <p:cNvPr id="111" name="Google Shape;111;p2: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4: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118" name="Google Shape;118;p4: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3: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133" name="Google Shape;133;p3: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e3faf1f074_0_24:notes"/>
          <p:cNvSpPr txBox="1">
            <a:spLocks noGrp="1"/>
          </p:cNvSpPr>
          <p:nvPr>
            <p:ph type="body" idx="1"/>
          </p:nvPr>
        </p:nvSpPr>
        <p:spPr>
          <a:xfrm>
            <a:off x="689463" y="4412894"/>
            <a:ext cx="5521800" cy="4181700"/>
          </a:xfrm>
          <a:prstGeom prst="rect">
            <a:avLst/>
          </a:prstGeom>
          <a:noFill/>
          <a:ln>
            <a:noFill/>
          </a:ln>
        </p:spPr>
        <p:txBody>
          <a:bodyPr spcFirstLastPara="1" wrap="square" lIns="90650" tIns="45325" rIns="90650" bIns="45325" anchor="t" anchorCtr="0">
            <a:noAutofit/>
          </a:bodyPr>
          <a:lstStyle/>
          <a:p>
            <a:pPr marL="228600" lvl="0" indent="-228600" algn="l" rtl="0">
              <a:lnSpc>
                <a:spcPct val="100000"/>
              </a:lnSpc>
              <a:spcBef>
                <a:spcPts val="0"/>
              </a:spcBef>
              <a:spcAft>
                <a:spcPts val="0"/>
              </a:spcAft>
              <a:buSzPts val="1400"/>
              <a:buFont typeface="Arial" panose="020B0604020202020204" pitchFamily="34" charset="0"/>
              <a:buChar char="•"/>
            </a:pPr>
            <a:r>
              <a:rPr lang="zh-TW" b="0" i="0" u="none" baseline="0"/>
              <a:t>1.總人口除以 5；同等人口 +/- 5% </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zh-TW" sz="1200" b="0" i="0" u="none" baseline="0">
                <a:solidFill>
                  <a:schemeClr val="dk1"/>
                </a:solidFill>
              </a:rPr>
              <a:t>2.《聯邦投票權利法案》要點：禁止以歧視少數種族或語言群體為</a:t>
            </a:r>
            <a:r>
              <a:rPr lang="zh-TW" sz="1200" b="0" i="0" u="sng" baseline="0">
                <a:solidFill>
                  <a:schemeClr val="dk1"/>
                </a:solidFill>
              </a:rPr>
              <a:t>目的</a:t>
            </a:r>
            <a:r>
              <a:rPr lang="zh-TW" sz="1200" b="0" i="0" u="none" baseline="0">
                <a:solidFill>
                  <a:schemeClr val="dk1"/>
                </a:solidFill>
              </a:rPr>
              <a:t>或者會</a:t>
            </a:r>
            <a:r>
              <a:rPr lang="zh-TW" sz="1200" b="0" i="0" u="sng" baseline="0">
                <a:solidFill>
                  <a:schemeClr val="dk1"/>
                </a:solidFill>
              </a:rPr>
              <a:t>形成</a:t>
            </a:r>
            <a:r>
              <a:rPr lang="zh-TW" sz="1200" b="0" i="0" u="none" baseline="0">
                <a:solidFill>
                  <a:schemeClr val="dk1"/>
                </a:solidFill>
              </a:rPr>
              <a:t>歧視的做法。  </a:t>
            </a:r>
            <a:endParaRPr lang="zh-TW" dirty="0"/>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zh-TW" b="0" i="0" u="none" baseline="0">
                <a:solidFill>
                  <a:schemeClr val="dk1"/>
                </a:solidFill>
              </a:rPr>
              <a:t>3.選舉人制度可能在多方面限制一群受保障類別的選民「選出其屬意之候選人的能力」（或稀釋他們的選票）</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zh-TW" b="0" i="0" u="none" baseline="0">
                <a:solidFill>
                  <a:schemeClr val="dk1"/>
                </a:solidFill>
              </a:rPr>
              <a:t>4.接下來的幻燈片會進一步說明「利益共同體」</a:t>
            </a:r>
          </a:p>
          <a:p>
            <a:pPr marL="228600" lvl="0" indent="-228600" algn="l" rtl="0">
              <a:lnSpc>
                <a:spcPct val="100000"/>
              </a:lnSpc>
              <a:spcBef>
                <a:spcPts val="360"/>
              </a:spcBef>
              <a:spcAft>
                <a:spcPts val="0"/>
              </a:spcAft>
              <a:buSzPts val="1710"/>
              <a:buFont typeface="Arial" panose="020B0604020202020204" pitchFamily="34" charset="0"/>
              <a:buChar char="•"/>
            </a:pPr>
            <a:r>
              <a:rPr lang="zh-TW" b="0" i="0" u="none" baseline="0">
                <a:solidFill>
                  <a:schemeClr val="dk1"/>
                </a:solidFill>
              </a:rPr>
              <a:t>6.選區邊界應該簡單明確</a:t>
            </a:r>
          </a:p>
          <a:p>
            <a:pPr marL="457200" lvl="0" indent="-355600" algn="l" rtl="0">
              <a:lnSpc>
                <a:spcPct val="100000"/>
              </a:lnSpc>
              <a:spcBef>
                <a:spcPts val="360"/>
              </a:spcBef>
              <a:spcAft>
                <a:spcPts val="0"/>
              </a:spcAft>
              <a:buClr>
                <a:schemeClr val="accent2"/>
              </a:buClr>
              <a:buSzPts val="2000"/>
              <a:buFont typeface="Arial" panose="020B0604020202020204" pitchFamily="34" charset="0"/>
              <a:buChar char="•"/>
            </a:pPr>
            <a:r>
              <a:rPr lang="zh-TW" b="0" i="0" u="none" baseline="0">
                <a:solidFill>
                  <a:schemeClr val="dk1"/>
                </a:solidFill>
              </a:rPr>
              <a:t>尊重道路、天然地形</a:t>
            </a:r>
          </a:p>
          <a:p>
            <a:pPr marL="457200" lvl="0" indent="-355600" algn="l" rtl="0">
              <a:lnSpc>
                <a:spcPct val="100000"/>
              </a:lnSpc>
              <a:spcBef>
                <a:spcPts val="0"/>
              </a:spcBef>
              <a:spcAft>
                <a:spcPts val="0"/>
              </a:spcAft>
              <a:buClr>
                <a:schemeClr val="accent2"/>
              </a:buClr>
              <a:buSzPts val="2000"/>
              <a:buFont typeface="Arial" panose="020B0604020202020204" pitchFamily="34" charset="0"/>
              <a:buChar char="•"/>
            </a:pPr>
            <a:r>
              <a:rPr lang="zh-TW" b="0" i="0" u="none" baseline="0">
                <a:solidFill>
                  <a:schemeClr val="dk1"/>
                </a:solidFill>
              </a:rPr>
              <a:t>邊界必需合乎地理概念</a:t>
            </a:r>
          </a:p>
          <a:p>
            <a:pPr marL="457200" marR="0" lvl="0" indent="-355600" algn="l" defTabSz="914400" rtl="0" eaLnBrk="1" fontAlgn="auto" latinLnBrk="0" hangingPunct="1">
              <a:lnSpc>
                <a:spcPct val="100000"/>
              </a:lnSpc>
              <a:spcBef>
                <a:spcPts val="0"/>
              </a:spcBef>
              <a:spcAft>
                <a:spcPts val="0"/>
              </a:spcAft>
              <a:buClr>
                <a:schemeClr val="accent2"/>
              </a:buClr>
              <a:buSzPts val="2000"/>
              <a:buFont typeface="Arial" panose="020B0604020202020204" pitchFamily="34" charset="0"/>
              <a:buChar char="•"/>
              <a:tabLst/>
              <a:defRPr/>
            </a:pPr>
            <a:r>
              <a:rPr lang="zh-TW" b="0" i="0" u="none" baseline="0">
                <a:solidFill>
                  <a:schemeClr val="dk1"/>
                </a:solidFill>
              </a:rPr>
              <a:t>7 = 不可偏好較遠人口而跳過附近的人口居住區</a:t>
            </a:r>
          </a:p>
          <a:p>
            <a:pPr marL="101600" lvl="0" indent="0" algn="l" rtl="0">
              <a:lnSpc>
                <a:spcPct val="100000"/>
              </a:lnSpc>
              <a:spcBef>
                <a:spcPts val="0"/>
              </a:spcBef>
              <a:spcAft>
                <a:spcPts val="0"/>
              </a:spcAft>
              <a:buClr>
                <a:schemeClr val="accent2"/>
              </a:buClr>
              <a:buSzPts val="2000"/>
              <a:buFont typeface="Arial" panose="020B0604020202020204" pitchFamily="34" charset="0"/>
              <a:buNone/>
            </a:pPr>
            <a:endParaRPr lang="zh-TW" dirty="0">
              <a:solidFill>
                <a:schemeClr val="dk1"/>
              </a:solidFil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zh-TW" dirty="0">
              <a:solidFill>
                <a:schemeClr val="dk1"/>
              </a:solidFill>
            </a:endParaRPr>
          </a:p>
        </p:txBody>
      </p:sp>
      <p:sp>
        <p:nvSpPr>
          <p:cNvPr id="177" name="Google Shape;177;ge3faf1f074_0_24: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p19: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3" name="Google Shape;383;p19: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zh-TW" sz="1200" b="0" i="0" u="sng" baseline="0">
                <a:solidFill>
                  <a:schemeClr val="dk1"/>
                </a:solidFill>
              </a:rPr>
              <a:t>一個群體的共同利益應由其所屬居民或工作者認定和建立。 </a:t>
            </a:r>
          </a:p>
          <a:p>
            <a:pPr marL="0" lvl="0" indent="0" algn="l" rtl="0">
              <a:lnSpc>
                <a:spcPct val="100000"/>
              </a:lnSpc>
              <a:spcBef>
                <a:spcPts val="0"/>
              </a:spcBef>
              <a:spcAft>
                <a:spcPts val="0"/>
              </a:spcAft>
              <a:buSzPts val="1400"/>
              <a:buNone/>
            </a:pPr>
            <a:endParaRPr dirty="0"/>
          </a:p>
        </p:txBody>
      </p:sp>
      <p:sp>
        <p:nvSpPr>
          <p:cNvPr id="384" name="Google Shape;384;p19: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7</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e5d4919941_2_5:notes"/>
          <p:cNvSpPr txBox="1">
            <a:spLocks noGrp="1"/>
          </p:cNvSpPr>
          <p:nvPr>
            <p:ph type="body" idx="1"/>
          </p:nvPr>
        </p:nvSpPr>
        <p:spPr>
          <a:xfrm>
            <a:off x="689463" y="4412894"/>
            <a:ext cx="5521800" cy="4181700"/>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456" name="Google Shape;456;ge5d4919941_2_5: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21351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p22: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3" name="Google Shape;463;p22: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464" name="Google Shape;464;p22: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9</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sp>
        <p:nvSpPr>
          <p:cNvPr id="21" name="Google Shape;21;p25"/>
          <p:cNvSpPr txBox="1">
            <a:spLocks noGrp="1"/>
          </p:cNvSpPr>
          <p:nvPr>
            <p:ph type="ctrTitle"/>
          </p:nvPr>
        </p:nvSpPr>
        <p:spPr>
          <a:xfrm>
            <a:off x="533400" y="1371600"/>
            <a:ext cx="7851648" cy="1828800"/>
          </a:xfrm>
          <a:prstGeom prst="rect">
            <a:avLst/>
          </a:prstGeom>
          <a:noFill/>
          <a:ln>
            <a:noFill/>
          </a:ln>
        </p:spPr>
        <p:txBody>
          <a:bodyPr spcFirstLastPara="1" wrap="square" lIns="0" tIns="0" rIns="18275" bIns="0" anchor="b" anchorCtr="0">
            <a:normAutofit/>
          </a:bodyPr>
          <a:lstStyle>
            <a:lvl1pPr lvl="0" algn="r">
              <a:lnSpc>
                <a:spcPct val="100000"/>
              </a:lnSpc>
              <a:spcBef>
                <a:spcPts val="0"/>
              </a:spcBef>
              <a:spcAft>
                <a:spcPts val="0"/>
              </a:spcAft>
              <a:buClr>
                <a:srgbClr val="4CE0EA"/>
              </a:buClr>
              <a:buSzPts val="5600"/>
              <a:buFont typeface="Arial"/>
              <a:buNone/>
              <a:defRPr sz="5600" b="1">
                <a:solidFill>
                  <a:srgbClr val="4CE0E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ubTitle" idx="1"/>
          </p:nvPr>
        </p:nvSpPr>
        <p:spPr>
          <a:xfrm>
            <a:off x="533400" y="3228536"/>
            <a:ext cx="7854696" cy="1752600"/>
          </a:xfrm>
          <a:prstGeom prst="rect">
            <a:avLst/>
          </a:prstGeom>
          <a:noFill/>
          <a:ln>
            <a:noFill/>
          </a:ln>
        </p:spPr>
        <p:txBody>
          <a:bodyPr spcFirstLastPara="1" wrap="square" lIns="0" tIns="45700" rIns="18275" bIns="45700" anchor="t" anchorCtr="0">
            <a:normAutofit/>
          </a:bodyPr>
          <a:lstStyle>
            <a:lvl1pPr marR="45720" lvl="0" algn="r">
              <a:lnSpc>
                <a:spcPct val="100000"/>
              </a:lnSpc>
              <a:spcBef>
                <a:spcPts val="520"/>
              </a:spcBef>
              <a:spcAft>
                <a:spcPts val="0"/>
              </a:spcAft>
              <a:buSzPts val="2470"/>
              <a:buNone/>
              <a:defRPr>
                <a:solidFill>
                  <a:schemeClr val="lt1"/>
                </a:solidFill>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sp>
        <p:nvSpPr>
          <p:cNvPr id="23" name="Google Shape;23;p25"/>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4" name="Google Shape;24;p25"/>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5" name="Google Shape;25;p25"/>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1"/>
        <p:cNvGrpSpPr/>
        <p:nvPr/>
      </p:nvGrpSpPr>
      <p:grpSpPr>
        <a:xfrm>
          <a:off x="0" y="0"/>
          <a:ext cx="0" cy="0"/>
          <a:chOff x="0" y="0"/>
          <a:chExt cx="0" cy="0"/>
        </a:xfrm>
      </p:grpSpPr>
      <p:sp>
        <p:nvSpPr>
          <p:cNvPr id="82" name="Google Shape;82;p34"/>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4"/>
          <p:cNvSpPr txBox="1">
            <a:spLocks noGrp="1"/>
          </p:cNvSpPr>
          <p:nvPr>
            <p:ph type="body" idx="1"/>
          </p:nvPr>
        </p:nvSpPr>
        <p:spPr>
          <a:xfrm rot="5400000">
            <a:off x="2377440" y="15240"/>
            <a:ext cx="4389120" cy="8229600"/>
          </a:xfrm>
          <a:prstGeom prst="rect">
            <a:avLst/>
          </a:prstGeom>
          <a:noFill/>
          <a:ln>
            <a:noFill/>
          </a:ln>
        </p:spPr>
        <p:txBody>
          <a:bodyPr spcFirstLastPara="1" wrap="square" lIns="91425" tIns="45700" rIns="91425" bIns="45700" anchor="t" anchorCtr="0">
            <a:normAutofit/>
          </a:bodyPr>
          <a:lstStyle>
            <a:lvl1pPr marL="457200" lvl="0" indent="-337185" algn="l">
              <a:lnSpc>
                <a:spcPct val="100000"/>
              </a:lnSpc>
              <a:spcBef>
                <a:spcPts val="360"/>
              </a:spcBef>
              <a:spcAft>
                <a:spcPts val="0"/>
              </a:spcAft>
              <a:buSzPts val="1710"/>
              <a:buChar char="⚫"/>
              <a:defRPr/>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84" name="Google Shape;84;p34"/>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5" name="Google Shape;85;p34"/>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6" name="Google Shape;86;p34"/>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7"/>
        <p:cNvGrpSpPr/>
        <p:nvPr/>
      </p:nvGrpSpPr>
      <p:grpSpPr>
        <a:xfrm>
          <a:off x="0" y="0"/>
          <a:ext cx="0" cy="0"/>
          <a:chOff x="0" y="0"/>
          <a:chExt cx="0" cy="0"/>
        </a:xfrm>
      </p:grpSpPr>
      <p:sp>
        <p:nvSpPr>
          <p:cNvPr id="88" name="Google Shape;88;p35"/>
          <p:cNvSpPr txBox="1">
            <a:spLocks noGrp="1"/>
          </p:cNvSpPr>
          <p:nvPr>
            <p:ph type="title"/>
          </p:nvPr>
        </p:nvSpPr>
        <p:spPr>
          <a:xfrm rot="5400000">
            <a:off x="5052218" y="2491583"/>
            <a:ext cx="5211763" cy="20574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35"/>
          <p:cNvSpPr txBox="1">
            <a:spLocks noGrp="1"/>
          </p:cNvSpPr>
          <p:nvPr>
            <p:ph type="body" idx="1"/>
          </p:nvPr>
        </p:nvSpPr>
        <p:spPr>
          <a:xfrm rot="5400000">
            <a:off x="861219" y="510383"/>
            <a:ext cx="5211763" cy="6019800"/>
          </a:xfrm>
          <a:prstGeom prst="rect">
            <a:avLst/>
          </a:prstGeom>
          <a:noFill/>
          <a:ln>
            <a:noFill/>
          </a:ln>
        </p:spPr>
        <p:txBody>
          <a:bodyPr spcFirstLastPara="1" wrap="square" lIns="91425" tIns="45700" rIns="91425" bIns="45700" anchor="t" anchorCtr="0">
            <a:normAutofit/>
          </a:bodyPr>
          <a:lstStyle>
            <a:lvl1pPr marL="457200" lvl="0" indent="-337185" algn="l">
              <a:lnSpc>
                <a:spcPct val="100000"/>
              </a:lnSpc>
              <a:spcBef>
                <a:spcPts val="360"/>
              </a:spcBef>
              <a:spcAft>
                <a:spcPts val="0"/>
              </a:spcAft>
              <a:buSzPts val="1710"/>
              <a:buChar char="⚫"/>
              <a:defRPr/>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90" name="Google Shape;90;p35"/>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91" name="Google Shape;91;p35"/>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92" name="Google Shape;92;p35"/>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6"/>
        <p:cNvGrpSpPr/>
        <p:nvPr/>
      </p:nvGrpSpPr>
      <p:grpSpPr>
        <a:xfrm>
          <a:off x="0" y="0"/>
          <a:ext cx="0" cy="0"/>
          <a:chOff x="0" y="0"/>
          <a:chExt cx="0" cy="0"/>
        </a:xfrm>
      </p:grpSpPr>
      <p:sp>
        <p:nvSpPr>
          <p:cNvPr id="27" name="Google Shape;27;p28"/>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8"/>
          <p:cNvSpPr txBox="1">
            <a:spLocks noGrp="1"/>
          </p:cNvSpPr>
          <p:nvPr>
            <p:ph type="body" idx="1"/>
          </p:nvPr>
        </p:nvSpPr>
        <p:spPr>
          <a:xfrm>
            <a:off x="457200" y="1920085"/>
            <a:ext cx="4038600" cy="4434840"/>
          </a:xfrm>
          <a:prstGeom prst="rect">
            <a:avLst/>
          </a:prstGeom>
          <a:noFill/>
          <a:ln>
            <a:noFill/>
          </a:ln>
        </p:spPr>
        <p:txBody>
          <a:bodyPr spcFirstLastPara="1" wrap="square" lIns="91425" tIns="45700" rIns="91425" bIns="45700" anchor="t" anchorCtr="0">
            <a:normAutofit/>
          </a:bodyPr>
          <a:lstStyle>
            <a:lvl1pPr marL="457200" lvl="0" indent="-385445" algn="l">
              <a:lnSpc>
                <a:spcPct val="100000"/>
              </a:lnSpc>
              <a:spcBef>
                <a:spcPts val="520"/>
              </a:spcBef>
              <a:spcAft>
                <a:spcPts val="0"/>
              </a:spcAft>
              <a:buSzPts val="2470"/>
              <a:buChar char="⚫"/>
              <a:defRPr sz="2600"/>
            </a:lvl1pPr>
            <a:lvl2pPr marL="914400" lvl="1" indent="-358140" algn="l">
              <a:lnSpc>
                <a:spcPct val="100000"/>
              </a:lnSpc>
              <a:spcBef>
                <a:spcPts val="480"/>
              </a:spcBef>
              <a:spcAft>
                <a:spcPts val="0"/>
              </a:spcAft>
              <a:buSzPts val="2040"/>
              <a:buChar char="⚫"/>
              <a:defRPr sz="2400"/>
            </a:lvl2pPr>
            <a:lvl3pPr marL="1371600" lvl="2" indent="-317500" algn="l">
              <a:lnSpc>
                <a:spcPct val="100000"/>
              </a:lnSpc>
              <a:spcBef>
                <a:spcPts val="400"/>
              </a:spcBef>
              <a:spcAft>
                <a:spcPts val="0"/>
              </a:spcAft>
              <a:buSzPts val="1400"/>
              <a:buChar char="⚫"/>
              <a:defRPr sz="2000"/>
            </a:lvl3pPr>
            <a:lvl4pPr marL="1828800" lvl="3" indent="-302894" algn="l">
              <a:lnSpc>
                <a:spcPct val="100000"/>
              </a:lnSpc>
              <a:spcBef>
                <a:spcPts val="360"/>
              </a:spcBef>
              <a:spcAft>
                <a:spcPts val="0"/>
              </a:spcAft>
              <a:buSzPts val="1170"/>
              <a:buChar char="⚫"/>
              <a:defRPr sz="1800"/>
            </a:lvl4pPr>
            <a:lvl5pPr marL="2286000" lvl="4" indent="-302895" algn="l">
              <a:lnSpc>
                <a:spcPct val="100000"/>
              </a:lnSpc>
              <a:spcBef>
                <a:spcPts val="360"/>
              </a:spcBef>
              <a:spcAft>
                <a:spcPts val="0"/>
              </a:spcAft>
              <a:buSzPts val="1170"/>
              <a:buChar char="⚫"/>
              <a:defRPr sz="18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9" name="Google Shape;29;p28"/>
          <p:cNvSpPr txBox="1">
            <a:spLocks noGrp="1"/>
          </p:cNvSpPr>
          <p:nvPr>
            <p:ph type="body" idx="2"/>
          </p:nvPr>
        </p:nvSpPr>
        <p:spPr>
          <a:xfrm>
            <a:off x="4648200" y="1920085"/>
            <a:ext cx="4038600" cy="4434840"/>
          </a:xfrm>
          <a:prstGeom prst="rect">
            <a:avLst/>
          </a:prstGeom>
          <a:noFill/>
          <a:ln>
            <a:noFill/>
          </a:ln>
        </p:spPr>
        <p:txBody>
          <a:bodyPr spcFirstLastPara="1" wrap="square" lIns="91425" tIns="45700" rIns="91425" bIns="45700" anchor="t" anchorCtr="0">
            <a:normAutofit/>
          </a:bodyPr>
          <a:lstStyle>
            <a:lvl1pPr marL="457200" lvl="0" indent="-385445" algn="l">
              <a:lnSpc>
                <a:spcPct val="100000"/>
              </a:lnSpc>
              <a:spcBef>
                <a:spcPts val="520"/>
              </a:spcBef>
              <a:spcAft>
                <a:spcPts val="0"/>
              </a:spcAft>
              <a:buSzPts val="2470"/>
              <a:buChar char="⚫"/>
              <a:defRPr sz="2600"/>
            </a:lvl1pPr>
            <a:lvl2pPr marL="914400" lvl="1" indent="-358140" algn="l">
              <a:lnSpc>
                <a:spcPct val="100000"/>
              </a:lnSpc>
              <a:spcBef>
                <a:spcPts val="480"/>
              </a:spcBef>
              <a:spcAft>
                <a:spcPts val="0"/>
              </a:spcAft>
              <a:buSzPts val="2040"/>
              <a:buChar char="⚫"/>
              <a:defRPr sz="2400"/>
            </a:lvl2pPr>
            <a:lvl3pPr marL="1371600" lvl="2" indent="-317500" algn="l">
              <a:lnSpc>
                <a:spcPct val="100000"/>
              </a:lnSpc>
              <a:spcBef>
                <a:spcPts val="400"/>
              </a:spcBef>
              <a:spcAft>
                <a:spcPts val="0"/>
              </a:spcAft>
              <a:buSzPts val="1400"/>
              <a:buChar char="⚫"/>
              <a:defRPr sz="2000"/>
            </a:lvl3pPr>
            <a:lvl4pPr marL="1828800" lvl="3" indent="-302894" algn="l">
              <a:lnSpc>
                <a:spcPct val="100000"/>
              </a:lnSpc>
              <a:spcBef>
                <a:spcPts val="360"/>
              </a:spcBef>
              <a:spcAft>
                <a:spcPts val="0"/>
              </a:spcAft>
              <a:buSzPts val="1170"/>
              <a:buChar char="⚫"/>
              <a:defRPr sz="1800"/>
            </a:lvl4pPr>
            <a:lvl5pPr marL="2286000" lvl="4" indent="-302895" algn="l">
              <a:lnSpc>
                <a:spcPct val="100000"/>
              </a:lnSpc>
              <a:spcBef>
                <a:spcPts val="360"/>
              </a:spcBef>
              <a:spcAft>
                <a:spcPts val="0"/>
              </a:spcAft>
              <a:buSzPts val="1170"/>
              <a:buChar char="⚫"/>
              <a:defRPr sz="18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0" name="Google Shape;30;p28"/>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1" name="Google Shape;31;p28"/>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2" name="Google Shape;32;p28"/>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3"/>
        <p:cNvGrpSpPr/>
        <p:nvPr/>
      </p:nvGrpSpPr>
      <p:grpSpPr>
        <a:xfrm>
          <a:off x="0" y="0"/>
          <a:ext cx="0" cy="0"/>
          <a:chOff x="0" y="0"/>
          <a:chExt cx="0" cy="0"/>
        </a:xfrm>
      </p:grpSpPr>
      <p:sp>
        <p:nvSpPr>
          <p:cNvPr id="34" name="Google Shape;34;p26"/>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6"/>
          <p:cNvSpPr txBox="1">
            <a:spLocks noGrp="1"/>
          </p:cNvSpPr>
          <p:nvPr>
            <p:ph type="body" idx="1"/>
          </p:nvPr>
        </p:nvSpPr>
        <p:spPr>
          <a:xfrm>
            <a:off x="457200" y="1935480"/>
            <a:ext cx="8229600" cy="4389120"/>
          </a:xfrm>
          <a:prstGeom prst="rect">
            <a:avLst/>
          </a:prstGeom>
          <a:noFill/>
          <a:ln>
            <a:noFill/>
          </a:ln>
        </p:spPr>
        <p:txBody>
          <a:bodyPr spcFirstLastPara="1" wrap="square" lIns="91425" tIns="45700" rIns="91425" bIns="45700" anchor="t" anchorCtr="0">
            <a:normAutofit/>
          </a:bodyPr>
          <a:lstStyle>
            <a:lvl1pPr marL="457200" lvl="0" indent="-337185" algn="l">
              <a:lnSpc>
                <a:spcPct val="100000"/>
              </a:lnSpc>
              <a:spcBef>
                <a:spcPts val="360"/>
              </a:spcBef>
              <a:spcAft>
                <a:spcPts val="0"/>
              </a:spcAft>
              <a:buSzPts val="1710"/>
              <a:buChar char="⚫"/>
              <a:defRPr/>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6" name="Google Shape;36;p26"/>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7" name="Google Shape;37;p26"/>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26"/>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sp>
        <p:nvSpPr>
          <p:cNvPr id="40" name="Google Shape;40;p27"/>
          <p:cNvSpPr txBox="1">
            <a:spLocks noGrp="1"/>
          </p:cNvSpPr>
          <p:nvPr>
            <p:ph type="title"/>
          </p:nvPr>
        </p:nvSpPr>
        <p:spPr>
          <a:xfrm>
            <a:off x="530352" y="1316736"/>
            <a:ext cx="7772400" cy="1362456"/>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4AE3AC"/>
              </a:buClr>
              <a:buSzPts val="5600"/>
              <a:buFont typeface="Arial"/>
              <a:buNone/>
              <a:defRPr sz="5600" b="1" cap="none">
                <a:solidFill>
                  <a:srgbClr val="4AE3AC"/>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7"/>
          <p:cNvSpPr txBox="1">
            <a:spLocks noGrp="1"/>
          </p:cNvSpPr>
          <p:nvPr>
            <p:ph type="body" idx="1"/>
          </p:nvPr>
        </p:nvSpPr>
        <p:spPr>
          <a:xfrm>
            <a:off x="530352" y="2704664"/>
            <a:ext cx="7772400" cy="1509712"/>
          </a:xfrm>
          <a:prstGeom prst="rect">
            <a:avLst/>
          </a:prstGeom>
          <a:noFill/>
          <a:ln>
            <a:noFill/>
          </a:ln>
        </p:spPr>
        <p:txBody>
          <a:bodyPr spcFirstLastPara="1" wrap="square" lIns="45700" tIns="45700" rIns="45700" bIns="45700" anchor="t" anchorCtr="0">
            <a:normAutofit/>
          </a:bodyPr>
          <a:lstStyle>
            <a:lvl1pPr marL="457200" lvl="0" indent="-228600" algn="l">
              <a:lnSpc>
                <a:spcPct val="100000"/>
              </a:lnSpc>
              <a:spcBef>
                <a:spcPts val="440"/>
              </a:spcBef>
              <a:spcAft>
                <a:spcPts val="0"/>
              </a:spcAft>
              <a:buSzPts val="2090"/>
              <a:buNone/>
              <a:defRPr sz="2200">
                <a:solidFill>
                  <a:schemeClr val="lt1"/>
                </a:solidFill>
              </a:defRPr>
            </a:lvl1pPr>
            <a:lvl2pPr marL="914400" lvl="1" indent="-228600" algn="l">
              <a:lnSpc>
                <a:spcPct val="100000"/>
              </a:lnSpc>
              <a:spcBef>
                <a:spcPts val="360"/>
              </a:spcBef>
              <a:spcAft>
                <a:spcPts val="0"/>
              </a:spcAft>
              <a:buSzPts val="1530"/>
              <a:buNone/>
              <a:defRPr sz="1800">
                <a:solidFill>
                  <a:schemeClr val="lt1"/>
                </a:solidFill>
              </a:defRPr>
            </a:lvl2pPr>
            <a:lvl3pPr marL="1371600" lvl="2" indent="-228600" algn="l">
              <a:lnSpc>
                <a:spcPct val="100000"/>
              </a:lnSpc>
              <a:spcBef>
                <a:spcPts val="320"/>
              </a:spcBef>
              <a:spcAft>
                <a:spcPts val="0"/>
              </a:spcAft>
              <a:buSzPts val="1120"/>
              <a:buNone/>
              <a:defRPr sz="1600">
                <a:solidFill>
                  <a:schemeClr val="lt1"/>
                </a:solidFill>
              </a:defRPr>
            </a:lvl3pPr>
            <a:lvl4pPr marL="1828800" lvl="3" indent="-228600" algn="l">
              <a:lnSpc>
                <a:spcPct val="100000"/>
              </a:lnSpc>
              <a:spcBef>
                <a:spcPts val="280"/>
              </a:spcBef>
              <a:spcAft>
                <a:spcPts val="0"/>
              </a:spcAft>
              <a:buSzPts val="910"/>
              <a:buNone/>
              <a:defRPr sz="1400">
                <a:solidFill>
                  <a:schemeClr val="lt1"/>
                </a:solidFill>
              </a:defRPr>
            </a:lvl4pPr>
            <a:lvl5pPr marL="2286000" lvl="4" indent="-228600" algn="l">
              <a:lnSpc>
                <a:spcPct val="100000"/>
              </a:lnSpc>
              <a:spcBef>
                <a:spcPts val="280"/>
              </a:spcBef>
              <a:spcAft>
                <a:spcPts val="0"/>
              </a:spcAft>
              <a:buSzPts val="910"/>
              <a:buNone/>
              <a:defRPr sz="140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2" name="Google Shape;42;p27"/>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3" name="Google Shape;43;p27"/>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4" name="Google Shape;44;p27"/>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29"/>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50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9"/>
          <p:cNvSpPr txBox="1">
            <a:spLocks noGrp="1"/>
          </p:cNvSpPr>
          <p:nvPr>
            <p:ph type="body" idx="1"/>
          </p:nvPr>
        </p:nvSpPr>
        <p:spPr>
          <a:xfrm>
            <a:off x="457200" y="1855248"/>
            <a:ext cx="4040188" cy="659352"/>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280"/>
              <a:buNone/>
              <a:defRPr sz="2400" b="1" cap="none">
                <a:solidFill>
                  <a:schemeClr val="lt2"/>
                </a:solidFill>
              </a:defRPr>
            </a:lvl1pPr>
            <a:lvl2pPr marL="914400" lvl="1" indent="-228600" algn="l">
              <a:lnSpc>
                <a:spcPct val="100000"/>
              </a:lnSpc>
              <a:spcBef>
                <a:spcPts val="400"/>
              </a:spcBef>
              <a:spcAft>
                <a:spcPts val="0"/>
              </a:spcAft>
              <a:buSzPts val="1700"/>
              <a:buNone/>
              <a:defRPr sz="2000" b="1"/>
            </a:lvl2pPr>
            <a:lvl3pPr marL="1371600" lvl="2" indent="-228600" algn="l">
              <a:lnSpc>
                <a:spcPct val="100000"/>
              </a:lnSpc>
              <a:spcBef>
                <a:spcPts val="360"/>
              </a:spcBef>
              <a:spcAft>
                <a:spcPts val="0"/>
              </a:spcAft>
              <a:buSzPts val="1260"/>
              <a:buNone/>
              <a:defRPr sz="1800" b="1"/>
            </a:lvl3pPr>
            <a:lvl4pPr marL="1828800" lvl="3" indent="-228600" algn="l">
              <a:lnSpc>
                <a:spcPct val="100000"/>
              </a:lnSpc>
              <a:spcBef>
                <a:spcPts val="320"/>
              </a:spcBef>
              <a:spcAft>
                <a:spcPts val="0"/>
              </a:spcAft>
              <a:buSzPts val="1040"/>
              <a:buNone/>
              <a:defRPr sz="1600" b="1"/>
            </a:lvl4pPr>
            <a:lvl5pPr marL="2286000" lvl="4" indent="-228600" algn="l">
              <a:lnSpc>
                <a:spcPct val="100000"/>
              </a:lnSpc>
              <a:spcBef>
                <a:spcPts val="320"/>
              </a:spcBef>
              <a:spcAft>
                <a:spcPts val="0"/>
              </a:spcAft>
              <a:buSzPts val="1040"/>
              <a:buNone/>
              <a:defRPr sz="16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8" name="Google Shape;48;p29"/>
          <p:cNvSpPr txBox="1">
            <a:spLocks noGrp="1"/>
          </p:cNvSpPr>
          <p:nvPr>
            <p:ph type="body" idx="2"/>
          </p:nvPr>
        </p:nvSpPr>
        <p:spPr>
          <a:xfrm>
            <a:off x="4645025" y="1859757"/>
            <a:ext cx="4041775" cy="654843"/>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280"/>
              <a:buNone/>
              <a:defRPr sz="2400" b="1" cap="none">
                <a:solidFill>
                  <a:schemeClr val="lt2"/>
                </a:solidFill>
              </a:defRPr>
            </a:lvl1pPr>
            <a:lvl2pPr marL="914400" lvl="1" indent="-228600" algn="l">
              <a:lnSpc>
                <a:spcPct val="100000"/>
              </a:lnSpc>
              <a:spcBef>
                <a:spcPts val="400"/>
              </a:spcBef>
              <a:spcAft>
                <a:spcPts val="0"/>
              </a:spcAft>
              <a:buSzPts val="1700"/>
              <a:buNone/>
              <a:defRPr sz="2000" b="1"/>
            </a:lvl2pPr>
            <a:lvl3pPr marL="1371600" lvl="2" indent="-228600" algn="l">
              <a:lnSpc>
                <a:spcPct val="100000"/>
              </a:lnSpc>
              <a:spcBef>
                <a:spcPts val="360"/>
              </a:spcBef>
              <a:spcAft>
                <a:spcPts val="0"/>
              </a:spcAft>
              <a:buSzPts val="1260"/>
              <a:buNone/>
              <a:defRPr sz="1800" b="1"/>
            </a:lvl3pPr>
            <a:lvl4pPr marL="1828800" lvl="3" indent="-228600" algn="l">
              <a:lnSpc>
                <a:spcPct val="100000"/>
              </a:lnSpc>
              <a:spcBef>
                <a:spcPts val="320"/>
              </a:spcBef>
              <a:spcAft>
                <a:spcPts val="0"/>
              </a:spcAft>
              <a:buSzPts val="1040"/>
              <a:buNone/>
              <a:defRPr sz="1600" b="1"/>
            </a:lvl4pPr>
            <a:lvl5pPr marL="2286000" lvl="4" indent="-228600" algn="l">
              <a:lnSpc>
                <a:spcPct val="100000"/>
              </a:lnSpc>
              <a:spcBef>
                <a:spcPts val="320"/>
              </a:spcBef>
              <a:spcAft>
                <a:spcPts val="0"/>
              </a:spcAft>
              <a:buSzPts val="1040"/>
              <a:buNone/>
              <a:defRPr sz="16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9" name="Google Shape;49;p29"/>
          <p:cNvSpPr txBox="1">
            <a:spLocks noGrp="1"/>
          </p:cNvSpPr>
          <p:nvPr>
            <p:ph type="body" idx="3"/>
          </p:nvPr>
        </p:nvSpPr>
        <p:spPr>
          <a:xfrm>
            <a:off x="457200" y="2514600"/>
            <a:ext cx="4040188" cy="3845720"/>
          </a:xfrm>
          <a:prstGeom prst="rect">
            <a:avLst/>
          </a:prstGeom>
          <a:noFill/>
          <a:ln>
            <a:noFill/>
          </a:ln>
        </p:spPr>
        <p:txBody>
          <a:bodyPr spcFirstLastPara="1" wrap="square" lIns="91425" tIns="0" rIns="91425" bIns="45700" anchor="t" anchorCtr="0">
            <a:normAutofit/>
          </a:bodyPr>
          <a:lstStyle>
            <a:lvl1pPr marL="457200" lvl="0" indent="-361315" algn="l">
              <a:lnSpc>
                <a:spcPct val="100000"/>
              </a:lnSpc>
              <a:spcBef>
                <a:spcPts val="440"/>
              </a:spcBef>
              <a:spcAft>
                <a:spcPts val="0"/>
              </a:spcAft>
              <a:buSzPts val="2090"/>
              <a:buChar char="⚫"/>
              <a:defRPr sz="2200"/>
            </a:lvl1pPr>
            <a:lvl2pPr marL="914400" lvl="1" indent="-336550" algn="l">
              <a:lnSpc>
                <a:spcPct val="100000"/>
              </a:lnSpc>
              <a:spcBef>
                <a:spcPts val="400"/>
              </a:spcBef>
              <a:spcAft>
                <a:spcPts val="0"/>
              </a:spcAft>
              <a:buSzPts val="1700"/>
              <a:buChar char="⚫"/>
              <a:defRPr sz="2000"/>
            </a:lvl2pPr>
            <a:lvl3pPr marL="1371600" lvl="2" indent="-308610" algn="l">
              <a:lnSpc>
                <a:spcPct val="100000"/>
              </a:lnSpc>
              <a:spcBef>
                <a:spcPts val="360"/>
              </a:spcBef>
              <a:spcAft>
                <a:spcPts val="0"/>
              </a:spcAft>
              <a:buSzPts val="1260"/>
              <a:buChar char="⚫"/>
              <a:defRPr sz="1800"/>
            </a:lvl3pPr>
            <a:lvl4pPr marL="1828800" lvl="3" indent="-294639" algn="l">
              <a:lnSpc>
                <a:spcPct val="100000"/>
              </a:lnSpc>
              <a:spcBef>
                <a:spcPts val="320"/>
              </a:spcBef>
              <a:spcAft>
                <a:spcPts val="0"/>
              </a:spcAft>
              <a:buSzPts val="1040"/>
              <a:buChar char="⚫"/>
              <a:defRPr sz="1600"/>
            </a:lvl4pPr>
            <a:lvl5pPr marL="2286000" lvl="4" indent="-294639" algn="l">
              <a:lnSpc>
                <a:spcPct val="100000"/>
              </a:lnSpc>
              <a:spcBef>
                <a:spcPts val="320"/>
              </a:spcBef>
              <a:spcAft>
                <a:spcPts val="0"/>
              </a:spcAft>
              <a:buSzPts val="1040"/>
              <a:buChar char="⚫"/>
              <a:defRPr sz="16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0" name="Google Shape;50;p29"/>
          <p:cNvSpPr txBox="1">
            <a:spLocks noGrp="1"/>
          </p:cNvSpPr>
          <p:nvPr>
            <p:ph type="body" idx="4"/>
          </p:nvPr>
        </p:nvSpPr>
        <p:spPr>
          <a:xfrm>
            <a:off x="4645025" y="2514600"/>
            <a:ext cx="4041775" cy="3845720"/>
          </a:xfrm>
          <a:prstGeom prst="rect">
            <a:avLst/>
          </a:prstGeom>
          <a:noFill/>
          <a:ln>
            <a:noFill/>
          </a:ln>
        </p:spPr>
        <p:txBody>
          <a:bodyPr spcFirstLastPara="1" wrap="square" lIns="91425" tIns="0" rIns="91425" bIns="45700" anchor="t" anchorCtr="0">
            <a:normAutofit/>
          </a:bodyPr>
          <a:lstStyle>
            <a:lvl1pPr marL="457200" lvl="0" indent="-361315" algn="l">
              <a:lnSpc>
                <a:spcPct val="100000"/>
              </a:lnSpc>
              <a:spcBef>
                <a:spcPts val="440"/>
              </a:spcBef>
              <a:spcAft>
                <a:spcPts val="0"/>
              </a:spcAft>
              <a:buSzPts val="2090"/>
              <a:buChar char="⚫"/>
              <a:defRPr sz="2200"/>
            </a:lvl1pPr>
            <a:lvl2pPr marL="914400" lvl="1" indent="-336550" algn="l">
              <a:lnSpc>
                <a:spcPct val="100000"/>
              </a:lnSpc>
              <a:spcBef>
                <a:spcPts val="400"/>
              </a:spcBef>
              <a:spcAft>
                <a:spcPts val="0"/>
              </a:spcAft>
              <a:buSzPts val="1700"/>
              <a:buChar char="⚫"/>
              <a:defRPr sz="2000"/>
            </a:lvl2pPr>
            <a:lvl3pPr marL="1371600" lvl="2" indent="-308610" algn="l">
              <a:lnSpc>
                <a:spcPct val="100000"/>
              </a:lnSpc>
              <a:spcBef>
                <a:spcPts val="360"/>
              </a:spcBef>
              <a:spcAft>
                <a:spcPts val="0"/>
              </a:spcAft>
              <a:buSzPts val="1260"/>
              <a:buChar char="⚫"/>
              <a:defRPr sz="1800"/>
            </a:lvl3pPr>
            <a:lvl4pPr marL="1828800" lvl="3" indent="-294639" algn="l">
              <a:lnSpc>
                <a:spcPct val="100000"/>
              </a:lnSpc>
              <a:spcBef>
                <a:spcPts val="320"/>
              </a:spcBef>
              <a:spcAft>
                <a:spcPts val="0"/>
              </a:spcAft>
              <a:buSzPts val="1040"/>
              <a:buChar char="⚫"/>
              <a:defRPr sz="1600"/>
            </a:lvl4pPr>
            <a:lvl5pPr marL="2286000" lvl="4" indent="-294639" algn="l">
              <a:lnSpc>
                <a:spcPct val="100000"/>
              </a:lnSpc>
              <a:spcBef>
                <a:spcPts val="320"/>
              </a:spcBef>
              <a:spcAft>
                <a:spcPts val="0"/>
              </a:spcAft>
              <a:buSzPts val="1040"/>
              <a:buChar char="⚫"/>
              <a:defRPr sz="16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29"/>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29"/>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29"/>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4"/>
        <p:cNvGrpSpPr/>
        <p:nvPr/>
      </p:nvGrpSpPr>
      <p:grpSpPr>
        <a:xfrm>
          <a:off x="0" y="0"/>
          <a:ext cx="0" cy="0"/>
          <a:chOff x="0" y="0"/>
          <a:chExt cx="0" cy="0"/>
        </a:xfrm>
      </p:grpSpPr>
      <p:sp>
        <p:nvSpPr>
          <p:cNvPr id="55" name="Google Shape;55;p30"/>
          <p:cNvSpPr txBox="1">
            <a:spLocks noGrp="1"/>
          </p:cNvSpPr>
          <p:nvPr>
            <p:ph type="title"/>
          </p:nvPr>
        </p:nvSpPr>
        <p:spPr>
          <a:xfrm>
            <a:off x="457200" y="704088"/>
            <a:ext cx="83058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5000"/>
              <a:buFont typeface="Arial"/>
              <a:buNone/>
              <a:defRPr sz="5000" b="0">
                <a:solidFill>
                  <a:schemeClr val="l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30"/>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7" name="Google Shape;57;p30"/>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8" name="Google Shape;58;p30"/>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31"/>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1" name="Google Shape;61;p31"/>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2" name="Google Shape;62;p31"/>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32"/>
          <p:cNvSpPr txBox="1">
            <a:spLocks noGrp="1"/>
          </p:cNvSpPr>
          <p:nvPr>
            <p:ph type="title"/>
          </p:nvPr>
        </p:nvSpPr>
        <p:spPr>
          <a:xfrm>
            <a:off x="685800" y="514352"/>
            <a:ext cx="2743200" cy="1162050"/>
          </a:xfrm>
          <a:prstGeom prst="rect">
            <a:avLst/>
          </a:prstGeom>
          <a:noFill/>
          <a:ln>
            <a:noFill/>
          </a:ln>
        </p:spPr>
        <p:txBody>
          <a:bodyPr spcFirstLastPara="1" wrap="square" lIns="0" tIns="45700" rIns="0" bIns="0" anchor="b" anchorCtr="0">
            <a:noAutofit/>
          </a:bodyPr>
          <a:lstStyle>
            <a:lvl1pPr lvl="0" algn="l">
              <a:lnSpc>
                <a:spcPct val="100000"/>
              </a:lnSpc>
              <a:spcBef>
                <a:spcPts val="0"/>
              </a:spcBef>
              <a:spcAft>
                <a:spcPts val="0"/>
              </a:spcAft>
              <a:buClr>
                <a:schemeClr val="lt2"/>
              </a:buClr>
              <a:buSzPts val="2600"/>
              <a:buFont typeface="Arial"/>
              <a:buNone/>
              <a:defRPr sz="2600" b="0">
                <a:solidFill>
                  <a:schemeClr val="l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32"/>
          <p:cNvSpPr txBox="1">
            <a:spLocks noGrp="1"/>
          </p:cNvSpPr>
          <p:nvPr>
            <p:ph type="body" idx="1"/>
          </p:nvPr>
        </p:nvSpPr>
        <p:spPr>
          <a:xfrm>
            <a:off x="685800" y="1676400"/>
            <a:ext cx="2743200" cy="4572000"/>
          </a:xfrm>
          <a:prstGeom prst="rect">
            <a:avLst/>
          </a:prstGeom>
          <a:noFill/>
          <a:ln>
            <a:noFill/>
          </a:ln>
        </p:spPr>
        <p:txBody>
          <a:bodyPr spcFirstLastPara="1" wrap="square" lIns="18275" tIns="45700" rIns="18275" bIns="45700" anchor="t" anchorCtr="0">
            <a:normAutofit/>
          </a:bodyPr>
          <a:lstStyle>
            <a:lvl1pPr marL="457200" lvl="0" indent="-228600" algn="l">
              <a:lnSpc>
                <a:spcPct val="100000"/>
              </a:lnSpc>
              <a:spcBef>
                <a:spcPts val="280"/>
              </a:spcBef>
              <a:spcAft>
                <a:spcPts val="0"/>
              </a:spcAft>
              <a:buSzPts val="1330"/>
              <a:buNone/>
              <a:defRPr sz="1400"/>
            </a:lvl1pPr>
            <a:lvl2pPr marL="914400" lvl="1" indent="-228600" algn="l">
              <a:lnSpc>
                <a:spcPct val="100000"/>
              </a:lnSpc>
              <a:spcBef>
                <a:spcPts val="240"/>
              </a:spcBef>
              <a:spcAft>
                <a:spcPts val="0"/>
              </a:spcAft>
              <a:buSzPts val="1020"/>
              <a:buNone/>
              <a:defRPr sz="1200"/>
            </a:lvl2pPr>
            <a:lvl3pPr marL="1371600" lvl="2" indent="-228600" algn="l">
              <a:lnSpc>
                <a:spcPct val="100000"/>
              </a:lnSpc>
              <a:spcBef>
                <a:spcPts val="200"/>
              </a:spcBef>
              <a:spcAft>
                <a:spcPts val="0"/>
              </a:spcAft>
              <a:buSzPts val="700"/>
              <a:buNone/>
              <a:defRPr sz="1000"/>
            </a:lvl3pPr>
            <a:lvl4pPr marL="1828800" lvl="3" indent="-228600" algn="l">
              <a:lnSpc>
                <a:spcPct val="100000"/>
              </a:lnSpc>
              <a:spcBef>
                <a:spcPts val="180"/>
              </a:spcBef>
              <a:spcAft>
                <a:spcPts val="0"/>
              </a:spcAft>
              <a:buSzPts val="585"/>
              <a:buNone/>
              <a:defRPr sz="900"/>
            </a:lvl4pPr>
            <a:lvl5pPr marL="2286000" lvl="4" indent="-228600" algn="l">
              <a:lnSpc>
                <a:spcPct val="100000"/>
              </a:lnSpc>
              <a:spcBef>
                <a:spcPts val="180"/>
              </a:spcBef>
              <a:spcAft>
                <a:spcPts val="0"/>
              </a:spcAft>
              <a:buSzPts val="585"/>
              <a:buNone/>
              <a:defRPr sz="9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66" name="Google Shape;66;p32"/>
          <p:cNvSpPr txBox="1">
            <a:spLocks noGrp="1"/>
          </p:cNvSpPr>
          <p:nvPr>
            <p:ph type="body" idx="2"/>
          </p:nvPr>
        </p:nvSpPr>
        <p:spPr>
          <a:xfrm>
            <a:off x="3575050" y="1676400"/>
            <a:ext cx="5111750" cy="4572000"/>
          </a:xfrm>
          <a:prstGeom prst="rect">
            <a:avLst/>
          </a:prstGeom>
          <a:noFill/>
          <a:ln>
            <a:noFill/>
          </a:ln>
        </p:spPr>
        <p:txBody>
          <a:bodyPr spcFirstLastPara="1" wrap="square" lIns="91425" tIns="0" rIns="91425" bIns="45700" anchor="t" anchorCtr="0">
            <a:normAutofit/>
          </a:bodyPr>
          <a:lstStyle>
            <a:lvl1pPr marL="457200" lvl="0" indent="-397510" algn="l">
              <a:lnSpc>
                <a:spcPct val="100000"/>
              </a:lnSpc>
              <a:spcBef>
                <a:spcPts val="560"/>
              </a:spcBef>
              <a:spcAft>
                <a:spcPts val="0"/>
              </a:spcAft>
              <a:buSzPts val="2660"/>
              <a:buChar char="⚫"/>
              <a:defRPr sz="2800"/>
            </a:lvl1pPr>
            <a:lvl2pPr marL="914400" lvl="1" indent="-368935" algn="l">
              <a:lnSpc>
                <a:spcPct val="100000"/>
              </a:lnSpc>
              <a:spcBef>
                <a:spcPts val="520"/>
              </a:spcBef>
              <a:spcAft>
                <a:spcPts val="0"/>
              </a:spcAft>
              <a:buSzPts val="2210"/>
              <a:buChar char="⚫"/>
              <a:defRPr sz="2600"/>
            </a:lvl2pPr>
            <a:lvl3pPr marL="1371600" lvl="2" indent="-335280" algn="l">
              <a:lnSpc>
                <a:spcPct val="100000"/>
              </a:lnSpc>
              <a:spcBef>
                <a:spcPts val="480"/>
              </a:spcBef>
              <a:spcAft>
                <a:spcPts val="0"/>
              </a:spcAft>
              <a:buSzPts val="1680"/>
              <a:buChar char="⚫"/>
              <a:defRPr sz="2400"/>
            </a:lvl3pPr>
            <a:lvl4pPr marL="1828800" lvl="3" indent="-311150" algn="l">
              <a:lnSpc>
                <a:spcPct val="100000"/>
              </a:lnSpc>
              <a:spcBef>
                <a:spcPts val="400"/>
              </a:spcBef>
              <a:spcAft>
                <a:spcPts val="0"/>
              </a:spcAft>
              <a:buSzPts val="1300"/>
              <a:buChar char="⚫"/>
              <a:defRPr sz="2000"/>
            </a:lvl4pPr>
            <a:lvl5pPr marL="2286000" lvl="4" indent="-302895" algn="l">
              <a:lnSpc>
                <a:spcPct val="100000"/>
              </a:lnSpc>
              <a:spcBef>
                <a:spcPts val="360"/>
              </a:spcBef>
              <a:spcAft>
                <a:spcPts val="0"/>
              </a:spcAft>
              <a:buSzPts val="1170"/>
              <a:buChar char="⚫"/>
              <a:defRPr sz="18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67" name="Google Shape;67;p32"/>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8" name="Google Shape;68;p32"/>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9" name="Google Shape;69;p32"/>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0"/>
        <p:cNvGrpSpPr/>
        <p:nvPr/>
      </p:nvGrpSpPr>
      <p:grpSpPr>
        <a:xfrm>
          <a:off x="0" y="0"/>
          <a:ext cx="0" cy="0"/>
          <a:chOff x="0" y="0"/>
          <a:chExt cx="0" cy="0"/>
        </a:xfrm>
      </p:grpSpPr>
      <p:sp>
        <p:nvSpPr>
          <p:cNvPr id="71" name="Google Shape;71;p33"/>
          <p:cNvSpPr/>
          <p:nvPr/>
        </p:nvSpPr>
        <p:spPr>
          <a:xfrm rot="-10380000" flipH="1">
            <a:off x="3165753" y="1108077"/>
            <a:ext cx="5257800" cy="4114800"/>
          </a:xfrm>
          <a:prstGeom prst="snipRoundRect">
            <a:avLst>
              <a:gd name="adj1" fmla="val 0"/>
              <a:gd name="adj2" fmla="val 3646"/>
            </a:avLst>
          </a:prstGeom>
          <a:solidFill>
            <a:srgbClr val="FFFFFF"/>
          </a:solidFill>
          <a:ln w="9525" cap="rnd" cmpd="sng">
            <a:solidFill>
              <a:srgbClr val="C0C0C0"/>
            </a:solidFill>
            <a:prstDash val="solid"/>
            <a:round/>
            <a:headEnd type="none" w="sm" len="sm"/>
            <a:tailEnd type="none" w="sm" len="sm"/>
          </a:ln>
          <a:effectLst>
            <a:outerShdw blurRad="63500" dist="38500" dir="7500000" sx="98500" sy="100080" kx="100000" algn="tl" rotWithShape="0">
              <a:srgbClr val="000000">
                <a:alpha val="24313"/>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72" name="Google Shape;72;p33"/>
          <p:cNvSpPr/>
          <p:nvPr/>
        </p:nvSpPr>
        <p:spPr>
          <a:xfrm rot="-10380000" flipH="1">
            <a:off x="8004134" y="5359769"/>
            <a:ext cx="155448" cy="155448"/>
          </a:xfrm>
          <a:prstGeom prst="rtTriangle">
            <a:avLst/>
          </a:prstGeom>
          <a:solidFill>
            <a:srgbClr val="FFFFFF"/>
          </a:solidFill>
          <a:ln w="12700" cap="flat" cmpd="sng">
            <a:solidFill>
              <a:srgbClr val="FFFFFF"/>
            </a:solidFill>
            <a:prstDash val="solid"/>
            <a:bevel/>
            <a:headEnd type="none" w="sm" len="sm"/>
            <a:tailEnd type="none" w="sm" len="sm"/>
          </a:ln>
          <a:effectLst>
            <a:outerShdw blurRad="19685" dist="6350" dir="12900000" algn="tl" rotWithShape="0">
              <a:srgbClr val="000000">
                <a:alpha val="46274"/>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73" name="Google Shape;73;p33"/>
          <p:cNvSpPr txBox="1">
            <a:spLocks noGrp="1"/>
          </p:cNvSpPr>
          <p:nvPr>
            <p:ph type="title"/>
          </p:nvPr>
        </p:nvSpPr>
        <p:spPr>
          <a:xfrm>
            <a:off x="609600" y="1176996"/>
            <a:ext cx="2212848" cy="1582621"/>
          </a:xfrm>
          <a:prstGeom prst="rect">
            <a:avLst/>
          </a:prstGeom>
          <a:noFill/>
          <a:ln>
            <a:noFill/>
          </a:ln>
        </p:spPr>
        <p:txBody>
          <a:bodyPr spcFirstLastPara="1" wrap="square" lIns="45700" tIns="45700" rIns="45700" bIns="45700" anchor="b" anchorCtr="0">
            <a:normAutofit/>
          </a:bodyPr>
          <a:lstStyle>
            <a:lvl1pPr lvl="0" algn="l">
              <a:lnSpc>
                <a:spcPct val="100000"/>
              </a:lnSpc>
              <a:spcBef>
                <a:spcPts val="0"/>
              </a:spcBef>
              <a:spcAft>
                <a:spcPts val="0"/>
              </a:spcAft>
              <a:buClr>
                <a:schemeClr val="lt2"/>
              </a:buClr>
              <a:buSzPts val="2000"/>
              <a:buFont typeface="Arial"/>
              <a:buNone/>
              <a:defRPr sz="2000" b="1">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33"/>
          <p:cNvSpPr txBox="1">
            <a:spLocks noGrp="1"/>
          </p:cNvSpPr>
          <p:nvPr>
            <p:ph type="body" idx="1"/>
          </p:nvPr>
        </p:nvSpPr>
        <p:spPr>
          <a:xfrm>
            <a:off x="609600" y="2828785"/>
            <a:ext cx="2209800" cy="2179320"/>
          </a:xfrm>
          <a:prstGeom prst="rect">
            <a:avLst/>
          </a:prstGeom>
          <a:noFill/>
          <a:ln>
            <a:noFill/>
          </a:ln>
        </p:spPr>
        <p:txBody>
          <a:bodyPr spcFirstLastPara="1" wrap="square" lIns="64000" tIns="45700" rIns="45700" bIns="45700" anchor="t" anchorCtr="0">
            <a:normAutofit/>
          </a:bodyPr>
          <a:lstStyle>
            <a:lvl1pPr marL="457200" lvl="0" indent="-228600" algn="l">
              <a:lnSpc>
                <a:spcPct val="100000"/>
              </a:lnSpc>
              <a:spcBef>
                <a:spcPts val="250"/>
              </a:spcBef>
              <a:spcAft>
                <a:spcPts val="0"/>
              </a:spcAft>
              <a:buSzPts val="1235"/>
              <a:buFont typeface="Arial"/>
              <a:buNone/>
              <a:defRPr sz="1300"/>
            </a:lvl1pPr>
            <a:lvl2pPr marL="914400" lvl="1" indent="-293369" algn="l">
              <a:lnSpc>
                <a:spcPct val="100000"/>
              </a:lnSpc>
              <a:spcBef>
                <a:spcPts val="240"/>
              </a:spcBef>
              <a:spcAft>
                <a:spcPts val="0"/>
              </a:spcAft>
              <a:buSzPts val="1020"/>
              <a:buChar char="⚫"/>
              <a:defRPr sz="1200"/>
            </a:lvl2pPr>
            <a:lvl3pPr marL="1371600" lvl="2" indent="-273050" algn="l">
              <a:lnSpc>
                <a:spcPct val="100000"/>
              </a:lnSpc>
              <a:spcBef>
                <a:spcPts val="200"/>
              </a:spcBef>
              <a:spcAft>
                <a:spcPts val="0"/>
              </a:spcAft>
              <a:buSzPts val="700"/>
              <a:buChar char="⚫"/>
              <a:defRPr sz="1000"/>
            </a:lvl3pPr>
            <a:lvl4pPr marL="1828800" lvl="3" indent="-265747" algn="l">
              <a:lnSpc>
                <a:spcPct val="100000"/>
              </a:lnSpc>
              <a:spcBef>
                <a:spcPts val="180"/>
              </a:spcBef>
              <a:spcAft>
                <a:spcPts val="0"/>
              </a:spcAft>
              <a:buSzPts val="585"/>
              <a:buChar char="⚫"/>
              <a:defRPr sz="900"/>
            </a:lvl4pPr>
            <a:lvl5pPr marL="2286000" lvl="4" indent="-265747" algn="l">
              <a:lnSpc>
                <a:spcPct val="100000"/>
              </a:lnSpc>
              <a:spcBef>
                <a:spcPts val="180"/>
              </a:spcBef>
              <a:spcAft>
                <a:spcPts val="0"/>
              </a:spcAft>
              <a:buSzPts val="585"/>
              <a:buChar char="⚫"/>
              <a:defRPr sz="9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75" name="Google Shape;75;p33"/>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6" name="Google Shape;76;p33"/>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7" name="Google Shape;77;p33"/>
          <p:cNvSpPr txBox="1">
            <a:spLocks noGrp="1"/>
          </p:cNvSpPr>
          <p:nvPr>
            <p:ph type="sldNum" idx="12"/>
          </p:nvPr>
        </p:nvSpPr>
        <p:spPr>
          <a:xfrm>
            <a:off x="8077200" y="6356350"/>
            <a:ext cx="6096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
        <p:nvSpPr>
          <p:cNvPr id="78" name="Google Shape;78;p33"/>
          <p:cNvSpPr>
            <a:spLocks noGrp="1"/>
          </p:cNvSpPr>
          <p:nvPr>
            <p:ph type="pic" idx="2"/>
          </p:nvPr>
        </p:nvSpPr>
        <p:spPr>
          <a:xfrm rot="420000">
            <a:off x="3485793" y="1199517"/>
            <a:ext cx="4617720" cy="3931920"/>
          </a:xfrm>
          <a:prstGeom prst="rect">
            <a:avLst/>
          </a:prstGeom>
          <a:solidFill>
            <a:schemeClr val="dk2"/>
          </a:solidFill>
          <a:ln w="9525" cap="rnd" cmpd="sng">
            <a:solidFill>
              <a:srgbClr val="C0C0C0"/>
            </a:solidFill>
            <a:prstDash val="solid"/>
            <a:round/>
            <a:headEnd type="none" w="sm" len="sm"/>
            <a:tailEnd type="none" w="sm" len="sm"/>
          </a:ln>
        </p:spPr>
        <p:txBody>
          <a:bodyPr spcFirstLastPara="1" wrap="square" lIns="91425" tIns="45700" rIns="91425" bIns="45700" anchor="t" anchorCtr="0">
            <a:normAutofit/>
          </a:bodyPr>
          <a:lstStyle>
            <a:lvl1pPr marR="0" lvl="0" algn="l" rtl="0">
              <a:lnSpc>
                <a:spcPct val="100000"/>
              </a:lnSpc>
              <a:spcBef>
                <a:spcPts val="640"/>
              </a:spcBef>
              <a:spcAft>
                <a:spcPts val="0"/>
              </a:spcAft>
              <a:buClr>
                <a:schemeClr val="accent3"/>
              </a:buClr>
              <a:buSzPts val="3040"/>
              <a:buFont typeface="Noto Sans Symbols"/>
              <a:buNone/>
              <a:defRPr sz="3200" b="0" i="0" u="none" strike="noStrike" cap="none">
                <a:solidFill>
                  <a:schemeClr val="lt1"/>
                </a:solidFill>
                <a:latin typeface="Arial"/>
                <a:ea typeface="Arial"/>
                <a:cs typeface="Arial"/>
                <a:sym typeface="Arial"/>
              </a:defRPr>
            </a:lvl1pPr>
            <a:lvl2pPr marR="0" lvl="1" algn="l" rtl="0">
              <a:lnSpc>
                <a:spcPct val="100000"/>
              </a:lnSpc>
              <a:spcBef>
                <a:spcPts val="480"/>
              </a:spcBef>
              <a:spcAft>
                <a:spcPts val="0"/>
              </a:spcAft>
              <a:buClr>
                <a:schemeClr val="accent1"/>
              </a:buClr>
              <a:buSzPts val="2040"/>
              <a:buFont typeface="Noto Sans Symbols"/>
              <a:buChar char="⚫"/>
              <a:defRPr sz="2400" b="0" i="0" u="none" strike="noStrike" cap="none">
                <a:solidFill>
                  <a:schemeClr val="lt1"/>
                </a:solidFill>
                <a:latin typeface="Arial"/>
                <a:ea typeface="Arial"/>
                <a:cs typeface="Arial"/>
                <a:sym typeface="Arial"/>
              </a:defRPr>
            </a:lvl2pPr>
            <a:lvl3pPr marR="0" lvl="2" algn="l" rtl="0">
              <a:lnSpc>
                <a:spcPct val="100000"/>
              </a:lnSpc>
              <a:spcBef>
                <a:spcPts val="420"/>
              </a:spcBef>
              <a:spcAft>
                <a:spcPts val="0"/>
              </a:spcAft>
              <a:buClr>
                <a:schemeClr val="accent2"/>
              </a:buClr>
              <a:buSzPts val="1470"/>
              <a:buFont typeface="Noto Sans Symbols"/>
              <a:buChar char="⚫"/>
              <a:defRPr sz="2100" b="0" i="0" u="none" strike="noStrike" cap="none">
                <a:solidFill>
                  <a:schemeClr val="lt1"/>
                </a:solidFill>
                <a:latin typeface="Arial"/>
                <a:ea typeface="Arial"/>
                <a:cs typeface="Arial"/>
                <a:sym typeface="Arial"/>
              </a:defRPr>
            </a:lvl3pPr>
            <a:lvl4pPr marR="0" lvl="3" algn="l" rtl="0">
              <a:lnSpc>
                <a:spcPct val="100000"/>
              </a:lnSpc>
              <a:spcBef>
                <a:spcPts val="400"/>
              </a:spcBef>
              <a:spcAft>
                <a:spcPts val="0"/>
              </a:spcAft>
              <a:buClr>
                <a:schemeClr val="accent3"/>
              </a:buClr>
              <a:buSzPts val="1300"/>
              <a:buFont typeface="Noto Sans Symbols"/>
              <a:buChar char="⚫"/>
              <a:defRPr sz="2000" b="0" i="0" u="none" strike="noStrike" cap="none">
                <a:solidFill>
                  <a:schemeClr val="lt1"/>
                </a:solidFill>
                <a:latin typeface="Arial"/>
                <a:ea typeface="Arial"/>
                <a:cs typeface="Arial"/>
                <a:sym typeface="Arial"/>
              </a:defRPr>
            </a:lvl4pPr>
            <a:lvl5pPr marR="0" lvl="4" algn="l" rtl="0">
              <a:lnSpc>
                <a:spcPct val="100000"/>
              </a:lnSpc>
              <a:spcBef>
                <a:spcPts val="400"/>
              </a:spcBef>
              <a:spcAft>
                <a:spcPts val="0"/>
              </a:spcAft>
              <a:buClr>
                <a:schemeClr val="accent4"/>
              </a:buClr>
              <a:buSzPts val="1300"/>
              <a:buFont typeface="Noto Sans Symbols"/>
              <a:buChar char="⚫"/>
              <a:defRPr sz="2000" b="0" i="0" u="none" strike="noStrike" cap="none">
                <a:solidFill>
                  <a:schemeClr val="lt1"/>
                </a:solidFill>
                <a:latin typeface="Arial"/>
                <a:ea typeface="Arial"/>
                <a:cs typeface="Arial"/>
                <a:sym typeface="Arial"/>
              </a:defRPr>
            </a:lvl5pPr>
            <a:lvl6pPr marR="0" lvl="5" algn="l" rtl="0">
              <a:lnSpc>
                <a:spcPct val="100000"/>
              </a:lnSpc>
              <a:spcBef>
                <a:spcPts val="360"/>
              </a:spcBef>
              <a:spcAft>
                <a:spcPts val="0"/>
              </a:spcAft>
              <a:buClr>
                <a:schemeClr val="accent5"/>
              </a:buClr>
              <a:buSzPts val="1440"/>
              <a:buFont typeface="Noto Sans Symbols"/>
              <a:buChar char="⚫"/>
              <a:defRPr sz="1800" b="0" i="0" u="none" strike="noStrike" cap="none">
                <a:solidFill>
                  <a:schemeClr val="lt1"/>
                </a:solidFill>
                <a:latin typeface="Arial"/>
                <a:ea typeface="Arial"/>
                <a:cs typeface="Arial"/>
                <a:sym typeface="Arial"/>
              </a:defRPr>
            </a:lvl6pPr>
            <a:lvl7pPr marR="0" lvl="6" algn="l" rtl="0">
              <a:lnSpc>
                <a:spcPct val="100000"/>
              </a:lnSpc>
              <a:spcBef>
                <a:spcPts val="320"/>
              </a:spcBef>
              <a:spcAft>
                <a:spcPts val="0"/>
              </a:spcAft>
              <a:buClr>
                <a:schemeClr val="accent6"/>
              </a:buClr>
              <a:buSzPts val="1280"/>
              <a:buFont typeface="Noto Sans Symbols"/>
              <a:buChar char="⚫"/>
              <a:defRPr sz="1600" b="0" i="0" u="none" strike="noStrike" cap="none">
                <a:solidFill>
                  <a:schemeClr val="lt1"/>
                </a:solidFill>
                <a:latin typeface="Arial"/>
                <a:ea typeface="Arial"/>
                <a:cs typeface="Arial"/>
                <a:sym typeface="Arial"/>
              </a:defRPr>
            </a:lvl7pPr>
            <a:lvl8pPr marR="0" lvl="7" algn="l" rtl="0">
              <a:lnSpc>
                <a:spcPct val="100000"/>
              </a:lnSpc>
              <a:spcBef>
                <a:spcPts val="320"/>
              </a:spcBef>
              <a:spcAft>
                <a:spcPts val="0"/>
              </a:spcAft>
              <a:buClr>
                <a:schemeClr val="lt2"/>
              </a:buClr>
              <a:buSzPts val="1600"/>
              <a:buFont typeface="Arial"/>
              <a:buChar char="•"/>
              <a:defRPr sz="1600" b="0" i="0" u="none" strike="noStrike" cap="none">
                <a:solidFill>
                  <a:schemeClr val="lt1"/>
                </a:solidFill>
                <a:latin typeface="Arial"/>
                <a:ea typeface="Arial"/>
                <a:cs typeface="Arial"/>
                <a:sym typeface="Arial"/>
              </a:defRPr>
            </a:lvl8pPr>
            <a:lvl9pPr marR="0" lvl="8" algn="l" rtl="0">
              <a:lnSpc>
                <a:spcPct val="100000"/>
              </a:lnSpc>
              <a:spcBef>
                <a:spcPts val="280"/>
              </a:spcBef>
              <a:spcAft>
                <a:spcPts val="0"/>
              </a:spcAft>
              <a:buClr>
                <a:schemeClr val="lt2"/>
              </a:buClr>
              <a:buSzPts val="1400"/>
              <a:buFont typeface="Arial"/>
              <a:buChar char="•"/>
              <a:defRPr sz="1400" b="0" i="0" u="none" strike="noStrike" cap="none">
                <a:solidFill>
                  <a:schemeClr val="lt1"/>
                </a:solidFill>
                <a:latin typeface="Arial"/>
                <a:ea typeface="Arial"/>
                <a:cs typeface="Arial"/>
                <a:sym typeface="Arial"/>
              </a:defRPr>
            </a:lvl9pPr>
          </a:lstStyle>
          <a:p>
            <a:endParaRPr dirty="0"/>
          </a:p>
        </p:txBody>
      </p:sp>
      <p:sp>
        <p:nvSpPr>
          <p:cNvPr id="79" name="Google Shape;79;p33"/>
          <p:cNvSpPr/>
          <p:nvPr/>
        </p:nvSpPr>
        <p:spPr>
          <a:xfrm rot="10800000" flipH="1">
            <a:off x="-9525" y="5816600"/>
            <a:ext cx="9163050" cy="1041400"/>
          </a:xfrm>
          <a:custGeom>
            <a:avLst/>
            <a:gdLst/>
            <a:ahLst/>
            <a:cxnLst/>
            <a:rect l="l" t="t" r="r" b="b"/>
            <a:pathLst>
              <a:path w="5772" h="656" extrusionOk="0">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313"/>
                </a:srgbClr>
              </a:gs>
              <a:gs pos="100000">
                <a:srgbClr val="00E9F7">
                  <a:alpha val="54509"/>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80" name="Google Shape;80;p33"/>
          <p:cNvSpPr/>
          <p:nvPr/>
        </p:nvSpPr>
        <p:spPr>
          <a:xfrm rot="10800000" flipH="1">
            <a:off x="4381500" y="6219825"/>
            <a:ext cx="4762500" cy="638175"/>
          </a:xfrm>
          <a:custGeom>
            <a:avLst/>
            <a:gdLst/>
            <a:ahLst/>
            <a:cxnLst/>
            <a:rect l="l" t="t" r="r" b="b"/>
            <a:pathLst>
              <a:path w="3000" h="595" extrusionOk="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411"/>
                </a:srgbClr>
              </a:gs>
              <a:gs pos="80000">
                <a:srgbClr val="0099E4">
                  <a:alpha val="44313"/>
                </a:srgbClr>
              </a:gs>
              <a:gs pos="100000">
                <a:srgbClr val="0099E4">
                  <a:alpha val="44313"/>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sp>
        <p:nvSpPr>
          <p:cNvPr id="10" name="Google Shape;10;p24"/>
          <p:cNvSpPr/>
          <p:nvPr/>
        </p:nvSpPr>
        <p:spPr>
          <a:xfrm>
            <a:off x="-9525" y="-7144"/>
            <a:ext cx="9163050" cy="1041400"/>
          </a:xfrm>
          <a:custGeom>
            <a:avLst/>
            <a:gdLst/>
            <a:ahLst/>
            <a:cxnLst/>
            <a:rect l="l" t="t" r="r" b="b"/>
            <a:pathLst>
              <a:path w="5772" h="656" extrusionOk="0">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313"/>
                </a:srgbClr>
              </a:gs>
              <a:gs pos="100000">
                <a:srgbClr val="00E9F7">
                  <a:alpha val="54509"/>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11" name="Google Shape;11;p24"/>
          <p:cNvSpPr/>
          <p:nvPr/>
        </p:nvSpPr>
        <p:spPr>
          <a:xfrm>
            <a:off x="4381500" y="-7144"/>
            <a:ext cx="4762500" cy="638175"/>
          </a:xfrm>
          <a:custGeom>
            <a:avLst/>
            <a:gdLst/>
            <a:ahLst/>
            <a:cxnLst/>
            <a:rect l="l" t="t" r="r" b="b"/>
            <a:pathLst>
              <a:path w="3000" h="595" extrusionOk="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411"/>
                </a:srgbClr>
              </a:gs>
              <a:gs pos="80000">
                <a:srgbClr val="0099E4">
                  <a:alpha val="44313"/>
                </a:srgbClr>
              </a:gs>
              <a:gs pos="100000">
                <a:srgbClr val="0099E4">
                  <a:alpha val="44313"/>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12" name="Google Shape;12;p24"/>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lt2"/>
              </a:buClr>
              <a:buSzPts val="5000"/>
              <a:buFont typeface="Arial"/>
              <a:buNone/>
              <a:defRPr sz="5000" b="0" i="0" u="none" strike="noStrike" cap="none">
                <a:solidFill>
                  <a:schemeClr val="lt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24"/>
          <p:cNvSpPr txBox="1">
            <a:spLocks noGrp="1"/>
          </p:cNvSpPr>
          <p:nvPr>
            <p:ph type="body" idx="1"/>
          </p:nvPr>
        </p:nvSpPr>
        <p:spPr>
          <a:xfrm>
            <a:off x="457200" y="1935480"/>
            <a:ext cx="8229600" cy="4389120"/>
          </a:xfrm>
          <a:prstGeom prst="rect">
            <a:avLst/>
          </a:prstGeom>
          <a:noFill/>
          <a:ln>
            <a:noFill/>
          </a:ln>
        </p:spPr>
        <p:txBody>
          <a:bodyPr spcFirstLastPara="1" wrap="square" lIns="91425" tIns="45700" rIns="91425" bIns="45700" anchor="t" anchorCtr="0">
            <a:normAutofit/>
          </a:bodyPr>
          <a:lstStyle>
            <a:lvl1pPr marL="457200" marR="0" lvl="0" indent="-385445" algn="l" rtl="0">
              <a:lnSpc>
                <a:spcPct val="100000"/>
              </a:lnSpc>
              <a:spcBef>
                <a:spcPts val="520"/>
              </a:spcBef>
              <a:spcAft>
                <a:spcPts val="0"/>
              </a:spcAft>
              <a:buClr>
                <a:schemeClr val="accent3"/>
              </a:buClr>
              <a:buSzPts val="2470"/>
              <a:buFont typeface="Noto Sans Symbols"/>
              <a:buChar char="⚫"/>
              <a:defRPr sz="2600" b="0" i="0" u="none" strike="noStrike" cap="none">
                <a:solidFill>
                  <a:schemeClr val="lt1"/>
                </a:solidFill>
                <a:latin typeface="Arial"/>
                <a:ea typeface="Arial"/>
                <a:cs typeface="Arial"/>
                <a:sym typeface="Arial"/>
              </a:defRPr>
            </a:lvl1pPr>
            <a:lvl2pPr marL="914400" marR="0" lvl="1" indent="-358140" algn="l" rtl="0">
              <a:lnSpc>
                <a:spcPct val="100000"/>
              </a:lnSpc>
              <a:spcBef>
                <a:spcPts val="480"/>
              </a:spcBef>
              <a:spcAft>
                <a:spcPts val="0"/>
              </a:spcAft>
              <a:buClr>
                <a:schemeClr val="accent1"/>
              </a:buClr>
              <a:buSzPts val="2040"/>
              <a:buFont typeface="Noto Sans Symbols"/>
              <a:buChar char="⚫"/>
              <a:defRPr sz="2400" b="0" i="0" u="none" strike="noStrike" cap="none">
                <a:solidFill>
                  <a:schemeClr val="lt1"/>
                </a:solidFill>
                <a:latin typeface="Arial"/>
                <a:ea typeface="Arial"/>
                <a:cs typeface="Arial"/>
                <a:sym typeface="Arial"/>
              </a:defRPr>
            </a:lvl2pPr>
            <a:lvl3pPr marL="1371600" marR="0" lvl="2" indent="-321944" algn="l" rtl="0">
              <a:lnSpc>
                <a:spcPct val="100000"/>
              </a:lnSpc>
              <a:spcBef>
                <a:spcPts val="420"/>
              </a:spcBef>
              <a:spcAft>
                <a:spcPts val="0"/>
              </a:spcAft>
              <a:buClr>
                <a:schemeClr val="accent2"/>
              </a:buClr>
              <a:buSzPts val="1470"/>
              <a:buFont typeface="Noto Sans Symbols"/>
              <a:buChar char="⚫"/>
              <a:defRPr sz="2100" b="0" i="0" u="none" strike="noStrike" cap="none">
                <a:solidFill>
                  <a:schemeClr val="lt1"/>
                </a:solidFill>
                <a:latin typeface="Arial"/>
                <a:ea typeface="Arial"/>
                <a:cs typeface="Arial"/>
                <a:sym typeface="Arial"/>
              </a:defRPr>
            </a:lvl3pPr>
            <a:lvl4pPr marL="1828800" marR="0" lvl="3" indent="-311150" algn="l" rtl="0">
              <a:lnSpc>
                <a:spcPct val="100000"/>
              </a:lnSpc>
              <a:spcBef>
                <a:spcPts val="400"/>
              </a:spcBef>
              <a:spcAft>
                <a:spcPts val="0"/>
              </a:spcAft>
              <a:buClr>
                <a:schemeClr val="accent3"/>
              </a:buClr>
              <a:buSzPts val="1300"/>
              <a:buFont typeface="Noto Sans Symbols"/>
              <a:buChar char="⚫"/>
              <a:defRPr sz="2000" b="0" i="0" u="none" strike="noStrike" cap="none">
                <a:solidFill>
                  <a:schemeClr val="lt1"/>
                </a:solidFill>
                <a:latin typeface="Arial"/>
                <a:ea typeface="Arial"/>
                <a:cs typeface="Arial"/>
                <a:sym typeface="Arial"/>
              </a:defRPr>
            </a:lvl4pPr>
            <a:lvl5pPr marL="2286000" marR="0" lvl="4" indent="-311150" algn="l" rtl="0">
              <a:lnSpc>
                <a:spcPct val="100000"/>
              </a:lnSpc>
              <a:spcBef>
                <a:spcPts val="400"/>
              </a:spcBef>
              <a:spcAft>
                <a:spcPts val="0"/>
              </a:spcAft>
              <a:buClr>
                <a:schemeClr val="accent4"/>
              </a:buClr>
              <a:buSzPts val="1300"/>
              <a:buFont typeface="Noto Sans Symbols"/>
              <a:buChar char="⚫"/>
              <a:defRPr sz="2000" b="0" i="0" u="none" strike="noStrike" cap="none">
                <a:solidFill>
                  <a:schemeClr val="lt1"/>
                </a:solidFill>
                <a:latin typeface="Arial"/>
                <a:ea typeface="Arial"/>
                <a:cs typeface="Arial"/>
                <a:sym typeface="Arial"/>
              </a:defRPr>
            </a:lvl5pPr>
            <a:lvl6pPr marL="2743200" marR="0" lvl="5" indent="-320039" algn="l" rtl="0">
              <a:lnSpc>
                <a:spcPct val="100000"/>
              </a:lnSpc>
              <a:spcBef>
                <a:spcPts val="360"/>
              </a:spcBef>
              <a:spcAft>
                <a:spcPts val="0"/>
              </a:spcAft>
              <a:buClr>
                <a:schemeClr val="accent5"/>
              </a:buClr>
              <a:buSzPts val="1440"/>
              <a:buFont typeface="Noto Sans Symbols"/>
              <a:buChar char="⚫"/>
              <a:defRPr sz="1800" b="0" i="0" u="none" strike="noStrike" cap="none">
                <a:solidFill>
                  <a:schemeClr val="lt1"/>
                </a:solidFill>
                <a:latin typeface="Arial"/>
                <a:ea typeface="Arial"/>
                <a:cs typeface="Arial"/>
                <a:sym typeface="Arial"/>
              </a:defRPr>
            </a:lvl6pPr>
            <a:lvl7pPr marL="3200400" marR="0" lvl="6" indent="-309879" algn="l" rtl="0">
              <a:lnSpc>
                <a:spcPct val="100000"/>
              </a:lnSpc>
              <a:spcBef>
                <a:spcPts val="320"/>
              </a:spcBef>
              <a:spcAft>
                <a:spcPts val="0"/>
              </a:spcAft>
              <a:buClr>
                <a:schemeClr val="accent6"/>
              </a:buClr>
              <a:buSzPts val="1280"/>
              <a:buFont typeface="Noto Sans Symbols"/>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320"/>
              </a:spcBef>
              <a:spcAft>
                <a:spcPts val="0"/>
              </a:spcAft>
              <a:buClr>
                <a:schemeClr val="lt2"/>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17500" algn="l" rtl="0">
              <a:lnSpc>
                <a:spcPct val="100000"/>
              </a:lnSpc>
              <a:spcBef>
                <a:spcPts val="280"/>
              </a:spcBef>
              <a:spcAft>
                <a:spcPts val="0"/>
              </a:spcAft>
              <a:buClr>
                <a:schemeClr val="lt2"/>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14" name="Google Shape;14;p24"/>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F3F3F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dirty="0"/>
          </a:p>
        </p:txBody>
      </p:sp>
      <p:sp>
        <p:nvSpPr>
          <p:cNvPr id="15" name="Google Shape;15;p24"/>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F3F3F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dirty="0"/>
          </a:p>
        </p:txBody>
      </p:sp>
      <p:sp>
        <p:nvSpPr>
          <p:cNvPr id="16" name="Google Shape;16;p24"/>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grpSp>
        <p:nvGrpSpPr>
          <p:cNvPr id="17" name="Google Shape;17;p24"/>
          <p:cNvGrpSpPr/>
          <p:nvPr/>
        </p:nvGrpSpPr>
        <p:grpSpPr>
          <a:xfrm>
            <a:off x="-29294" y="-16113"/>
            <a:ext cx="9198255" cy="1086266"/>
            <a:chOff x="-29322" y="-1971"/>
            <a:chExt cx="9198255" cy="1086266"/>
          </a:xfrm>
        </p:grpSpPr>
        <p:sp>
          <p:nvSpPr>
            <p:cNvPr id="18" name="Google Shape;18;p24"/>
            <p:cNvSpPr/>
            <p:nvPr/>
          </p:nvSpPr>
          <p:spPr>
            <a:xfrm rot="-164308">
              <a:off x="-19045" y="216550"/>
              <a:ext cx="9163050" cy="649224"/>
            </a:xfrm>
            <a:custGeom>
              <a:avLst/>
              <a:gdLst/>
              <a:ahLst/>
              <a:cxnLst/>
              <a:rect l="l" t="t" r="r" b="b"/>
              <a:pathLst>
                <a:path w="5772" h="1055" extrusionOk="0">
                  <a:moveTo>
                    <a:pt x="0" y="966"/>
                  </a:moveTo>
                  <a:cubicBezTo>
                    <a:pt x="282" y="738"/>
                    <a:pt x="923" y="275"/>
                    <a:pt x="1608" y="282"/>
                  </a:cubicBezTo>
                  <a:cubicBezTo>
                    <a:pt x="2293" y="289"/>
                    <a:pt x="3416" y="1055"/>
                    <a:pt x="4110" y="1008"/>
                  </a:cubicBezTo>
                  <a:cubicBezTo>
                    <a:pt x="4804" y="961"/>
                    <a:pt x="5426" y="210"/>
                    <a:pt x="5772" y="0"/>
                  </a:cubicBezTo>
                </a:path>
              </a:pathLst>
            </a:custGeom>
            <a:noFill/>
            <a:ln w="10775" cap="flat" cmpd="sng">
              <a:solidFill>
                <a:srgbClr val="09B6B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19" name="Google Shape;19;p24"/>
            <p:cNvSpPr/>
            <p:nvPr/>
          </p:nvSpPr>
          <p:spPr>
            <a:xfrm rot="-164308">
              <a:off x="-14309" y="290003"/>
              <a:ext cx="9175812" cy="530352"/>
            </a:xfrm>
            <a:custGeom>
              <a:avLst/>
              <a:gdLst/>
              <a:ahLst/>
              <a:cxnLst/>
              <a:rect l="l" t="t" r="r" b="b"/>
              <a:pathLst>
                <a:path w="5766" h="854" extrusionOk="0">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gr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redistricting2021.acgov.org/"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www/"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22.png"/><Relationship Id="rId5" Type="http://schemas.openxmlformats.org/officeDocument/2006/relationships/hyperlink" Target="mailto:redistricting@acgov.org" TargetMode="External"/><Relationship Id="rId4" Type="http://schemas.openxmlformats.org/officeDocument/2006/relationships/hyperlink" Target="http://ci.antioch.ca.u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xml"/><Relationship Id="rId4" Type="http://schemas.openxmlformats.org/officeDocument/2006/relationships/hyperlink" Target="https://redistricting2021.acgov.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jpeg"/><Relationship Id="rId7" Type="http://schemas.openxmlformats.org/officeDocument/2006/relationships/image" Target="../media/image17.sv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7" name="Picture 6" descr="A picture containing grass, outdoor, sky, field&#10;&#10;Description automatically generated">
            <a:extLst>
              <a:ext uri="{FF2B5EF4-FFF2-40B4-BE49-F238E27FC236}">
                <a16:creationId xmlns:a16="http://schemas.microsoft.com/office/drawing/2014/main" id="{E555AF97-B1F1-4D61-847C-FBFD5DEB1C88}"/>
              </a:ext>
            </a:extLst>
          </p:cNvPr>
          <p:cNvPicPr>
            <a:picLocks noChangeAspect="1"/>
          </p:cNvPicPr>
          <p:nvPr/>
        </p:nvPicPr>
        <p:blipFill rotWithShape="1">
          <a:blip r:embed="rId3" cstate="screen">
            <a:alphaModFix amt="20000"/>
            <a:extLst>
              <a:ext uri="{28A0092B-C50C-407E-A947-70E740481C1C}">
                <a14:useLocalDpi xmlns:a14="http://schemas.microsoft.com/office/drawing/2010/main"/>
              </a:ext>
            </a:extLst>
          </a:blip>
          <a:srcRect/>
          <a:stretch/>
        </p:blipFill>
        <p:spPr>
          <a:xfrm>
            <a:off x="0" y="-457201"/>
            <a:ext cx="9144001" cy="7315201"/>
          </a:xfrm>
          <a:prstGeom prst="rect">
            <a:avLst/>
          </a:prstGeom>
        </p:spPr>
      </p:pic>
      <p:pic>
        <p:nvPicPr>
          <p:cNvPr id="8" name="Picture 7" descr="Logo&#10;&#10;Description automatically generated">
            <a:extLst>
              <a:ext uri="{FF2B5EF4-FFF2-40B4-BE49-F238E27FC236}">
                <a16:creationId xmlns:a16="http://schemas.microsoft.com/office/drawing/2014/main" id="{AA0A5795-10B0-4650-AAAE-80D5C379AC09}"/>
              </a:ext>
            </a:extLst>
          </p:cNvPr>
          <p:cNvPicPr>
            <a:picLocks noChangeAspect="1"/>
          </p:cNvPicPr>
          <p:nvPr/>
        </p:nvPicPr>
        <p:blipFill>
          <a:blip r:embed="rId4"/>
          <a:stretch>
            <a:fillRect/>
          </a:stretch>
        </p:blipFill>
        <p:spPr>
          <a:xfrm>
            <a:off x="189376" y="709966"/>
            <a:ext cx="8765248" cy="1645304"/>
          </a:xfrm>
          <a:prstGeom prst="rect">
            <a:avLst/>
          </a:prstGeom>
        </p:spPr>
      </p:pic>
      <p:sp>
        <p:nvSpPr>
          <p:cNvPr id="11" name="Google Shape;99;p1">
            <a:extLst>
              <a:ext uri="{FF2B5EF4-FFF2-40B4-BE49-F238E27FC236}">
                <a16:creationId xmlns:a16="http://schemas.microsoft.com/office/drawing/2014/main" id="{E9657102-8082-4D7B-945B-B5CD7F03776A}"/>
              </a:ext>
            </a:extLst>
          </p:cNvPr>
          <p:cNvSpPr txBox="1">
            <a:spLocks/>
          </p:cNvSpPr>
          <p:nvPr/>
        </p:nvSpPr>
        <p:spPr>
          <a:xfrm>
            <a:off x="189376" y="4429420"/>
            <a:ext cx="9143999" cy="1645304"/>
          </a:xfrm>
          <a:prstGeom prst="rect">
            <a:avLst/>
          </a:prstGeom>
          <a:noFill/>
          <a:ln>
            <a:noFill/>
          </a:ln>
        </p:spPr>
        <p:txBody>
          <a:bodyPr spcFirstLastPara="1" wrap="square" lIns="0" tIns="45700" rIns="18275" bIns="45700" numCol="2" anchor="t" anchorCtr="0">
            <a:noAutofit/>
          </a:bodyPr>
          <a:lstStyle>
            <a:defPPr marR="0" lvl="0" algn="l" rtl="0">
              <a:lnSpc>
                <a:spcPct val="100000"/>
              </a:lnSpc>
              <a:spcBef>
                <a:spcPts val="0"/>
              </a:spcBef>
              <a:spcAft>
                <a:spcPts val="0"/>
              </a:spcAft>
            </a:defPPr>
            <a:lvl1pPr marL="457200" marR="45720" lvl="0" indent="-385445" algn="r" rtl="0">
              <a:lnSpc>
                <a:spcPct val="100000"/>
              </a:lnSpc>
              <a:spcBef>
                <a:spcPts val="520"/>
              </a:spcBef>
              <a:spcAft>
                <a:spcPts val="0"/>
              </a:spcAft>
              <a:buClr>
                <a:schemeClr val="accent3"/>
              </a:buClr>
              <a:buSzPts val="2470"/>
              <a:buFont typeface="Noto Sans Symbols"/>
              <a:buNone/>
              <a:defRPr sz="2600" b="0" i="0" u="none" strike="noStrike" cap="none">
                <a:solidFill>
                  <a:schemeClr val="lt1"/>
                </a:solidFill>
                <a:latin typeface="Arial"/>
                <a:ea typeface="Arial"/>
                <a:cs typeface="Arial"/>
                <a:sym typeface="Arial"/>
              </a:defRPr>
            </a:lvl1pPr>
            <a:lvl2pPr marL="914400" marR="0" lvl="1" indent="-358140" algn="ctr" rtl="0">
              <a:lnSpc>
                <a:spcPct val="100000"/>
              </a:lnSpc>
              <a:spcBef>
                <a:spcPts val="360"/>
              </a:spcBef>
              <a:spcAft>
                <a:spcPts val="0"/>
              </a:spcAft>
              <a:buClr>
                <a:schemeClr val="accent1"/>
              </a:buClr>
              <a:buSzPts val="1530"/>
              <a:buFont typeface="Noto Sans Symbols"/>
              <a:buNone/>
              <a:defRPr sz="2400" b="0" i="0" u="none" strike="noStrike" cap="none">
                <a:solidFill>
                  <a:schemeClr val="lt1"/>
                </a:solidFill>
                <a:latin typeface="Arial"/>
                <a:ea typeface="Arial"/>
                <a:cs typeface="Arial"/>
                <a:sym typeface="Arial"/>
              </a:defRPr>
            </a:lvl2pPr>
            <a:lvl3pPr marL="1371600" marR="0" lvl="2" indent="-321944" algn="ctr" rtl="0">
              <a:lnSpc>
                <a:spcPct val="100000"/>
              </a:lnSpc>
              <a:spcBef>
                <a:spcPts val="360"/>
              </a:spcBef>
              <a:spcAft>
                <a:spcPts val="0"/>
              </a:spcAft>
              <a:buClr>
                <a:schemeClr val="accent2"/>
              </a:buClr>
              <a:buSzPts val="1260"/>
              <a:buFont typeface="Noto Sans Symbols"/>
              <a:buNone/>
              <a:defRPr sz="2100" b="0" i="0" u="none" strike="noStrike" cap="none">
                <a:solidFill>
                  <a:schemeClr val="lt1"/>
                </a:solidFill>
                <a:latin typeface="Arial"/>
                <a:ea typeface="Arial"/>
                <a:cs typeface="Arial"/>
                <a:sym typeface="Arial"/>
              </a:defRPr>
            </a:lvl3pPr>
            <a:lvl4pPr marL="1828800" marR="0" lvl="3" indent="-311150" algn="ctr" rtl="0">
              <a:lnSpc>
                <a:spcPct val="100000"/>
              </a:lnSpc>
              <a:spcBef>
                <a:spcPts val="360"/>
              </a:spcBef>
              <a:spcAft>
                <a:spcPts val="0"/>
              </a:spcAft>
              <a:buClr>
                <a:schemeClr val="accent3"/>
              </a:buClr>
              <a:buSzPts val="1170"/>
              <a:buFont typeface="Noto Sans Symbols"/>
              <a:buNone/>
              <a:defRPr sz="2000" b="0" i="0" u="none" strike="noStrike" cap="none">
                <a:solidFill>
                  <a:schemeClr val="lt1"/>
                </a:solidFill>
                <a:latin typeface="Arial"/>
                <a:ea typeface="Arial"/>
                <a:cs typeface="Arial"/>
                <a:sym typeface="Arial"/>
              </a:defRPr>
            </a:lvl4pPr>
            <a:lvl5pPr marL="2286000" marR="0" lvl="4" indent="-311150" algn="ctr" rtl="0">
              <a:lnSpc>
                <a:spcPct val="100000"/>
              </a:lnSpc>
              <a:spcBef>
                <a:spcPts val="360"/>
              </a:spcBef>
              <a:spcAft>
                <a:spcPts val="0"/>
              </a:spcAft>
              <a:buClr>
                <a:schemeClr val="accent4"/>
              </a:buClr>
              <a:buSzPts val="1170"/>
              <a:buFont typeface="Noto Sans Symbols"/>
              <a:buNone/>
              <a:defRPr sz="2000" b="0" i="0" u="none" strike="noStrike" cap="none">
                <a:solidFill>
                  <a:schemeClr val="lt1"/>
                </a:solidFill>
                <a:latin typeface="Arial"/>
                <a:ea typeface="Arial"/>
                <a:cs typeface="Arial"/>
                <a:sym typeface="Arial"/>
              </a:defRPr>
            </a:lvl5pPr>
            <a:lvl6pPr marL="2743200" marR="0" lvl="5" indent="-320039" algn="ctr" rtl="0">
              <a:lnSpc>
                <a:spcPct val="100000"/>
              </a:lnSpc>
              <a:spcBef>
                <a:spcPts val="360"/>
              </a:spcBef>
              <a:spcAft>
                <a:spcPts val="0"/>
              </a:spcAft>
              <a:buClr>
                <a:schemeClr val="accent5"/>
              </a:buClr>
              <a:buSzPts val="1440"/>
              <a:buFont typeface="Noto Sans Symbols"/>
              <a:buNone/>
              <a:defRPr sz="1800" b="0" i="0" u="none" strike="noStrike" cap="none">
                <a:solidFill>
                  <a:schemeClr val="lt1"/>
                </a:solidFill>
                <a:latin typeface="Arial"/>
                <a:ea typeface="Arial"/>
                <a:cs typeface="Arial"/>
                <a:sym typeface="Arial"/>
              </a:defRPr>
            </a:lvl6pPr>
            <a:lvl7pPr marL="3200400" marR="0" lvl="6" indent="-309879" algn="ctr" rtl="0">
              <a:lnSpc>
                <a:spcPct val="100000"/>
              </a:lnSpc>
              <a:spcBef>
                <a:spcPts val="360"/>
              </a:spcBef>
              <a:spcAft>
                <a:spcPts val="0"/>
              </a:spcAft>
              <a:buClr>
                <a:schemeClr val="accent6"/>
              </a:buClr>
              <a:buSzPts val="1440"/>
              <a:buFont typeface="Noto Sans Symbols"/>
              <a:buNone/>
              <a:defRPr sz="1600" b="0" i="0" u="none" strike="noStrike" cap="none">
                <a:solidFill>
                  <a:schemeClr val="lt1"/>
                </a:solidFill>
                <a:latin typeface="Arial"/>
                <a:ea typeface="Arial"/>
                <a:cs typeface="Arial"/>
                <a:sym typeface="Arial"/>
              </a:defRPr>
            </a:lvl7pPr>
            <a:lvl8pPr marL="3657600" marR="0" lvl="7" indent="-330200" algn="ctr" rtl="0">
              <a:lnSpc>
                <a:spcPct val="100000"/>
              </a:lnSpc>
              <a:spcBef>
                <a:spcPts val="360"/>
              </a:spcBef>
              <a:spcAft>
                <a:spcPts val="0"/>
              </a:spcAft>
              <a:buClr>
                <a:schemeClr val="lt2"/>
              </a:buClr>
              <a:buSzPts val="1800"/>
              <a:buFont typeface="Arial"/>
              <a:buNone/>
              <a:defRPr sz="1600" b="0" i="0" u="none" strike="noStrike" cap="none">
                <a:solidFill>
                  <a:schemeClr val="lt1"/>
                </a:solidFill>
                <a:latin typeface="Arial"/>
                <a:ea typeface="Arial"/>
                <a:cs typeface="Arial"/>
                <a:sym typeface="Arial"/>
              </a:defRPr>
            </a:lvl8pPr>
            <a:lvl9pPr marL="4114800" marR="0" lvl="8" indent="-317500" algn="ctr" rtl="0">
              <a:lnSpc>
                <a:spcPct val="100000"/>
              </a:lnSpc>
              <a:spcBef>
                <a:spcPts val="360"/>
              </a:spcBef>
              <a:spcAft>
                <a:spcPts val="0"/>
              </a:spcAft>
              <a:buClr>
                <a:schemeClr val="lt2"/>
              </a:buClr>
              <a:buSzPts val="1800"/>
              <a:buFont typeface="Arial"/>
              <a:buNone/>
              <a:defRPr sz="1400" b="0" i="0" u="none" strike="noStrike" cap="none">
                <a:solidFill>
                  <a:schemeClr val="lt1"/>
                </a:solidFill>
                <a:latin typeface="Arial"/>
                <a:ea typeface="Arial"/>
                <a:cs typeface="Arial"/>
                <a:sym typeface="Arial"/>
              </a:defRPr>
            </a:lvl9pPr>
          </a:lstStyle>
          <a:p>
            <a:pPr marL="0" indent="0" algn="ctr" rtl="0">
              <a:spcBef>
                <a:spcPts val="0"/>
              </a:spcBef>
              <a:buSzPts val="2660"/>
            </a:pPr>
            <a:r>
              <a:rPr lang="zh-TW" sz="2000" b="0" i="0" u="none" baseline="0" dirty="0">
                <a:solidFill>
                  <a:schemeClr val="dk1"/>
                </a:solidFill>
                <a:latin typeface="+mj-lt"/>
                <a:ea typeface="+mj-ea"/>
              </a:rPr>
              <a:t>Karin Mac Donald</a:t>
            </a:r>
          </a:p>
          <a:p>
            <a:pPr marL="0" indent="0" algn="ctr" rtl="0">
              <a:spcBef>
                <a:spcPts val="0"/>
              </a:spcBef>
              <a:buSzPts val="2660"/>
            </a:pPr>
            <a:r>
              <a:rPr lang="zh-TW" sz="2000" b="0" i="0" u="none" baseline="0" dirty="0">
                <a:solidFill>
                  <a:schemeClr val="dk1"/>
                </a:solidFill>
                <a:latin typeface="+mj-lt"/>
                <a:ea typeface="+mj-ea"/>
              </a:rPr>
              <a:t>Q2 Data &amp; Research, LLC</a:t>
            </a:r>
            <a:br>
              <a:rPr lang="zh-TW" sz="2000" b="1" dirty="0">
                <a:solidFill>
                  <a:schemeClr val="dk1"/>
                </a:solidFill>
                <a:latin typeface="+mj-lt"/>
                <a:ea typeface="+mj-ea"/>
              </a:rPr>
            </a:br>
            <a:r>
              <a:rPr lang="zh-TW" sz="1800" b="0" i="0" u="none" baseline="0" dirty="0">
                <a:solidFill>
                  <a:schemeClr val="dk1"/>
                </a:solidFill>
                <a:latin typeface="+mj-lt"/>
                <a:ea typeface="+mj-ea"/>
              </a:rPr>
              <a:t>阿拉米達縣</a:t>
            </a:r>
            <a:r>
              <a:rPr lang="zh-TW" sz="1800" b="0" i="1" u="none" baseline="0" dirty="0">
                <a:solidFill>
                  <a:schemeClr val="dk1"/>
                </a:solidFill>
                <a:latin typeface="+mj-lt"/>
                <a:ea typeface="+mj-ea"/>
              </a:rPr>
              <a:t>選區重劃顧問</a:t>
            </a:r>
            <a:endParaRPr lang="zh-TW" sz="1800" dirty="0">
              <a:solidFill>
                <a:schemeClr val="dk1"/>
              </a:solidFill>
              <a:latin typeface="+mj-lt"/>
              <a:ea typeface="+mj-ea"/>
            </a:endParaRPr>
          </a:p>
          <a:p>
            <a:pPr marL="0" indent="0" algn="ctr" rtl="0">
              <a:spcBef>
                <a:spcPts val="0"/>
              </a:spcBef>
              <a:buSzPts val="2660"/>
            </a:pPr>
            <a:br>
              <a:rPr lang="zh-TW" sz="2000" dirty="0">
                <a:solidFill>
                  <a:schemeClr val="dk1"/>
                </a:solidFill>
                <a:latin typeface="+mj-lt"/>
                <a:ea typeface="+mj-ea"/>
              </a:rPr>
            </a:br>
            <a:br>
              <a:rPr lang="zh-TW" sz="2000" dirty="0">
                <a:solidFill>
                  <a:schemeClr val="dk1"/>
                </a:solidFill>
                <a:latin typeface="+mj-lt"/>
                <a:ea typeface="+mj-ea"/>
              </a:rPr>
            </a:br>
            <a:r>
              <a:rPr lang="zh-TW" sz="2000" b="0" i="0" u="none" baseline="0" dirty="0">
                <a:solidFill>
                  <a:schemeClr val="dk1"/>
                </a:solidFill>
                <a:latin typeface="+mj-lt"/>
                <a:ea typeface="+mj-ea"/>
              </a:rPr>
              <a:t>Casey Farmer &amp; Sandi Rivera</a:t>
            </a:r>
          </a:p>
          <a:p>
            <a:pPr marL="0" indent="0" algn="ctr" rtl="0">
              <a:spcBef>
                <a:spcPts val="0"/>
              </a:spcBef>
              <a:buSzPts val="2660"/>
            </a:pPr>
            <a:r>
              <a:rPr lang="zh-TW" sz="2000" b="0" i="0" u="none" baseline="0" dirty="0">
                <a:solidFill>
                  <a:schemeClr val="dk1"/>
                </a:solidFill>
                <a:latin typeface="+mj-lt"/>
                <a:ea typeface="+mj-ea"/>
              </a:rPr>
              <a:t>社區發展局 </a:t>
            </a:r>
          </a:p>
          <a:p>
            <a:pPr marL="0" indent="0" algn="ctr" rtl="0">
              <a:spcBef>
                <a:spcPts val="0"/>
              </a:spcBef>
              <a:buSzPts val="2660"/>
            </a:pPr>
            <a:r>
              <a:rPr lang="zh-TW" sz="2000" b="0" i="0" u="none" baseline="0" dirty="0">
                <a:solidFill>
                  <a:schemeClr val="dk1"/>
                </a:solidFill>
                <a:latin typeface="+mj-lt"/>
                <a:ea typeface="+mj-ea"/>
              </a:rPr>
              <a:t>阿拉米達縣</a:t>
            </a:r>
          </a:p>
          <a:p>
            <a:pPr marL="0" indent="0" algn="ctr" rtl="0">
              <a:spcBef>
                <a:spcPts val="0"/>
              </a:spcBef>
              <a:buSzPts val="2660"/>
            </a:pPr>
            <a:endParaRPr lang="zh-TW" sz="3200" b="1" dirty="0">
              <a:solidFill>
                <a:schemeClr val="dk1"/>
              </a:solidFill>
              <a:latin typeface="+mj-lt"/>
              <a:ea typeface="+mj-ea"/>
            </a:endParaRPr>
          </a:p>
        </p:txBody>
      </p:sp>
      <p:sp>
        <p:nvSpPr>
          <p:cNvPr id="5" name="Google Shape;106;ge3faf1f074_0_6">
            <a:extLst>
              <a:ext uri="{FF2B5EF4-FFF2-40B4-BE49-F238E27FC236}">
                <a16:creationId xmlns:a16="http://schemas.microsoft.com/office/drawing/2014/main" id="{CF353995-10B3-40C1-A068-690709748A34}"/>
              </a:ext>
            </a:extLst>
          </p:cNvPr>
          <p:cNvSpPr txBox="1">
            <a:spLocks/>
          </p:cNvSpPr>
          <p:nvPr/>
        </p:nvSpPr>
        <p:spPr>
          <a:xfrm>
            <a:off x="333909" y="1532618"/>
            <a:ext cx="8476180" cy="21294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L="457200" marR="45720" lvl="0" indent="-385445" algn="r" rtl="0">
              <a:lnSpc>
                <a:spcPct val="100000"/>
              </a:lnSpc>
              <a:spcBef>
                <a:spcPts val="520"/>
              </a:spcBef>
              <a:spcAft>
                <a:spcPts val="0"/>
              </a:spcAft>
              <a:buClr>
                <a:schemeClr val="accent3"/>
              </a:buClr>
              <a:buSzPts val="2470"/>
              <a:buFont typeface="Noto Sans Symbols"/>
              <a:buNone/>
              <a:defRPr sz="2600" b="0" i="0" u="none" strike="noStrike" cap="none">
                <a:solidFill>
                  <a:schemeClr val="lt1"/>
                </a:solidFill>
                <a:latin typeface="Arial"/>
                <a:ea typeface="Arial"/>
                <a:cs typeface="Arial"/>
                <a:sym typeface="Arial"/>
              </a:defRPr>
            </a:lvl1pPr>
            <a:lvl2pPr marL="914400" marR="0" lvl="1" indent="-358140" algn="ctr" rtl="0">
              <a:lnSpc>
                <a:spcPct val="100000"/>
              </a:lnSpc>
              <a:spcBef>
                <a:spcPts val="360"/>
              </a:spcBef>
              <a:spcAft>
                <a:spcPts val="0"/>
              </a:spcAft>
              <a:buClr>
                <a:schemeClr val="accent1"/>
              </a:buClr>
              <a:buSzPts val="1530"/>
              <a:buFont typeface="Noto Sans Symbols"/>
              <a:buNone/>
              <a:defRPr sz="2400" b="0" i="0" u="none" strike="noStrike" cap="none">
                <a:solidFill>
                  <a:schemeClr val="lt1"/>
                </a:solidFill>
                <a:latin typeface="Arial"/>
                <a:ea typeface="Arial"/>
                <a:cs typeface="Arial"/>
                <a:sym typeface="Arial"/>
              </a:defRPr>
            </a:lvl2pPr>
            <a:lvl3pPr marL="1371600" marR="0" lvl="2" indent="-321944" algn="ctr" rtl="0">
              <a:lnSpc>
                <a:spcPct val="100000"/>
              </a:lnSpc>
              <a:spcBef>
                <a:spcPts val="360"/>
              </a:spcBef>
              <a:spcAft>
                <a:spcPts val="0"/>
              </a:spcAft>
              <a:buClr>
                <a:schemeClr val="accent2"/>
              </a:buClr>
              <a:buSzPts val="1260"/>
              <a:buFont typeface="Noto Sans Symbols"/>
              <a:buNone/>
              <a:defRPr sz="2100" b="0" i="0" u="none" strike="noStrike" cap="none">
                <a:solidFill>
                  <a:schemeClr val="lt1"/>
                </a:solidFill>
                <a:latin typeface="Arial"/>
                <a:ea typeface="Arial"/>
                <a:cs typeface="Arial"/>
                <a:sym typeface="Arial"/>
              </a:defRPr>
            </a:lvl3pPr>
            <a:lvl4pPr marL="1828800" marR="0" lvl="3" indent="-311150" algn="ctr" rtl="0">
              <a:lnSpc>
                <a:spcPct val="100000"/>
              </a:lnSpc>
              <a:spcBef>
                <a:spcPts val="360"/>
              </a:spcBef>
              <a:spcAft>
                <a:spcPts val="0"/>
              </a:spcAft>
              <a:buClr>
                <a:schemeClr val="accent3"/>
              </a:buClr>
              <a:buSzPts val="1170"/>
              <a:buFont typeface="Noto Sans Symbols"/>
              <a:buNone/>
              <a:defRPr sz="2000" b="0" i="0" u="none" strike="noStrike" cap="none">
                <a:solidFill>
                  <a:schemeClr val="lt1"/>
                </a:solidFill>
                <a:latin typeface="Arial"/>
                <a:ea typeface="Arial"/>
                <a:cs typeface="Arial"/>
                <a:sym typeface="Arial"/>
              </a:defRPr>
            </a:lvl4pPr>
            <a:lvl5pPr marL="2286000" marR="0" lvl="4" indent="-311150" algn="ctr" rtl="0">
              <a:lnSpc>
                <a:spcPct val="100000"/>
              </a:lnSpc>
              <a:spcBef>
                <a:spcPts val="360"/>
              </a:spcBef>
              <a:spcAft>
                <a:spcPts val="0"/>
              </a:spcAft>
              <a:buClr>
                <a:schemeClr val="accent4"/>
              </a:buClr>
              <a:buSzPts val="1170"/>
              <a:buFont typeface="Noto Sans Symbols"/>
              <a:buNone/>
              <a:defRPr sz="2000" b="0" i="0" u="none" strike="noStrike" cap="none">
                <a:solidFill>
                  <a:schemeClr val="lt1"/>
                </a:solidFill>
                <a:latin typeface="Arial"/>
                <a:ea typeface="Arial"/>
                <a:cs typeface="Arial"/>
                <a:sym typeface="Arial"/>
              </a:defRPr>
            </a:lvl5pPr>
            <a:lvl6pPr marL="2743200" marR="0" lvl="5" indent="-320039" algn="ctr" rtl="0">
              <a:lnSpc>
                <a:spcPct val="100000"/>
              </a:lnSpc>
              <a:spcBef>
                <a:spcPts val="360"/>
              </a:spcBef>
              <a:spcAft>
                <a:spcPts val="0"/>
              </a:spcAft>
              <a:buClr>
                <a:schemeClr val="accent5"/>
              </a:buClr>
              <a:buSzPts val="1440"/>
              <a:buFont typeface="Noto Sans Symbols"/>
              <a:buNone/>
              <a:defRPr sz="1800" b="0" i="0" u="none" strike="noStrike" cap="none">
                <a:solidFill>
                  <a:schemeClr val="lt1"/>
                </a:solidFill>
                <a:latin typeface="Arial"/>
                <a:ea typeface="Arial"/>
                <a:cs typeface="Arial"/>
                <a:sym typeface="Arial"/>
              </a:defRPr>
            </a:lvl6pPr>
            <a:lvl7pPr marL="3200400" marR="0" lvl="6" indent="-309879" algn="ctr" rtl="0">
              <a:lnSpc>
                <a:spcPct val="100000"/>
              </a:lnSpc>
              <a:spcBef>
                <a:spcPts val="360"/>
              </a:spcBef>
              <a:spcAft>
                <a:spcPts val="0"/>
              </a:spcAft>
              <a:buClr>
                <a:schemeClr val="accent6"/>
              </a:buClr>
              <a:buSzPts val="1440"/>
              <a:buFont typeface="Noto Sans Symbols"/>
              <a:buNone/>
              <a:defRPr sz="1600" b="0" i="0" u="none" strike="noStrike" cap="none">
                <a:solidFill>
                  <a:schemeClr val="lt1"/>
                </a:solidFill>
                <a:latin typeface="Arial"/>
                <a:ea typeface="Arial"/>
                <a:cs typeface="Arial"/>
                <a:sym typeface="Arial"/>
              </a:defRPr>
            </a:lvl7pPr>
            <a:lvl8pPr marL="3657600" marR="0" lvl="7" indent="-330200" algn="ctr" rtl="0">
              <a:lnSpc>
                <a:spcPct val="100000"/>
              </a:lnSpc>
              <a:spcBef>
                <a:spcPts val="360"/>
              </a:spcBef>
              <a:spcAft>
                <a:spcPts val="0"/>
              </a:spcAft>
              <a:buClr>
                <a:schemeClr val="lt2"/>
              </a:buClr>
              <a:buSzPts val="1800"/>
              <a:buFont typeface="Arial"/>
              <a:buNone/>
              <a:defRPr sz="1600" b="0" i="0" u="none" strike="noStrike" cap="none">
                <a:solidFill>
                  <a:schemeClr val="lt1"/>
                </a:solidFill>
                <a:latin typeface="Arial"/>
                <a:ea typeface="Arial"/>
                <a:cs typeface="Arial"/>
                <a:sym typeface="Arial"/>
              </a:defRPr>
            </a:lvl8pPr>
            <a:lvl9pPr marL="4114800" marR="0" lvl="8" indent="-317500" algn="ctr" rtl="0">
              <a:lnSpc>
                <a:spcPct val="100000"/>
              </a:lnSpc>
              <a:spcBef>
                <a:spcPts val="360"/>
              </a:spcBef>
              <a:spcAft>
                <a:spcPts val="0"/>
              </a:spcAft>
              <a:buClr>
                <a:schemeClr val="lt2"/>
              </a:buClr>
              <a:buSzPts val="1800"/>
              <a:buFont typeface="Arial"/>
              <a:buNone/>
              <a:defRPr sz="1400" b="0" i="0" u="none" strike="noStrike" cap="none">
                <a:solidFill>
                  <a:schemeClr val="lt1"/>
                </a:solidFill>
                <a:latin typeface="Arial"/>
                <a:ea typeface="Arial"/>
                <a:cs typeface="Arial"/>
                <a:sym typeface="Arial"/>
              </a:defRPr>
            </a:lvl9pPr>
          </a:lstStyle>
          <a:p>
            <a:pPr marL="0" indent="0" algn="ctr" rtl="0"/>
            <a:r>
              <a:rPr lang="zh-TW" sz="3600" b="1" i="1" u="none" baseline="0" dirty="0">
                <a:solidFill>
                  <a:schemeClr val="dk1"/>
                </a:solidFill>
                <a:latin typeface="+mj-lt"/>
                <a:ea typeface="+mj-ea"/>
              </a:rPr>
              <a:t>這是什麼？我如何參與？</a:t>
            </a:r>
          </a:p>
        </p:txBody>
      </p:sp>
      <p:sp>
        <p:nvSpPr>
          <p:cNvPr id="2" name="Rectangle 1">
            <a:extLst>
              <a:ext uri="{FF2B5EF4-FFF2-40B4-BE49-F238E27FC236}">
                <a16:creationId xmlns:a16="http://schemas.microsoft.com/office/drawing/2014/main" id="{19DC78FE-9BD7-47A4-9F73-AA6DED7F78A6}"/>
              </a:ext>
            </a:extLst>
          </p:cNvPr>
          <p:cNvSpPr/>
          <p:nvPr/>
        </p:nvSpPr>
        <p:spPr>
          <a:xfrm>
            <a:off x="3710224" y="4056338"/>
            <a:ext cx="1723549" cy="461665"/>
          </a:xfrm>
          <a:prstGeom prst="rect">
            <a:avLst/>
          </a:prstGeom>
        </p:spPr>
        <p:txBody>
          <a:bodyPr wrap="none">
            <a:spAutoFit/>
          </a:bodyPr>
          <a:lstStyle/>
          <a:p>
            <a:pPr algn="ctr" rtl="0">
              <a:buSzPts val="2660"/>
            </a:pPr>
            <a:r>
              <a:rPr lang="zh-TW" sz="2400" b="1" i="0" u="sng" baseline="0" dirty="0">
                <a:solidFill>
                  <a:schemeClr val="dk1"/>
                </a:solidFill>
                <a:latin typeface="+mj-lt"/>
                <a:ea typeface="+mj-ea"/>
              </a:rPr>
              <a:t>簡報製作：</a:t>
            </a:r>
          </a:p>
        </p:txBody>
      </p:sp>
      <p:sp>
        <p:nvSpPr>
          <p:cNvPr id="3" name="TextBox 2">
            <a:extLst>
              <a:ext uri="{FF2B5EF4-FFF2-40B4-BE49-F238E27FC236}">
                <a16:creationId xmlns:a16="http://schemas.microsoft.com/office/drawing/2014/main" id="{AFC64F53-530C-4908-A4E3-C8F7521EFB8E}"/>
              </a:ext>
            </a:extLst>
          </p:cNvPr>
          <p:cNvSpPr txBox="1"/>
          <p:nvPr/>
        </p:nvSpPr>
        <p:spPr>
          <a:xfrm>
            <a:off x="805547" y="6130693"/>
            <a:ext cx="8810091" cy="923330"/>
          </a:xfrm>
          <a:prstGeom prst="rect">
            <a:avLst/>
          </a:prstGeom>
          <a:noFill/>
        </p:spPr>
        <p:txBody>
          <a:bodyPr wrap="square" rtlCol="0">
            <a:spAutoFit/>
          </a:bodyPr>
          <a:lstStyle/>
          <a:p>
            <a:pPr algn="l" rtl="0"/>
            <a:r>
              <a:rPr lang="zh-TW" sz="4000" b="0" i="0" u="none" baseline="0">
                <a:solidFill>
                  <a:schemeClr val="accent1"/>
                </a:solidFill>
                <a:latin typeface="+mj-lt"/>
                <a:ea typeface="+mj-ea"/>
                <a:hlinkClick r:id="rId5">
                  <a:extLst>
                    <a:ext uri="{A12FA001-AC4F-418D-AE19-62706E023703}">
                      <ahyp:hlinkClr xmlns:ahyp="http://schemas.microsoft.com/office/drawing/2018/hyperlinkcolor" val="tx"/>
                    </a:ext>
                  </a:extLst>
                </a:hlinkClick>
              </a:rPr>
              <a:t>https://redistricting2021.acgov.org</a:t>
            </a:r>
            <a:endParaRPr lang="zh-TW" sz="4000" dirty="0">
              <a:solidFill>
                <a:schemeClr val="accent1"/>
              </a:solidFill>
              <a:latin typeface="+mj-lt"/>
              <a:ea typeface="+mj-ea"/>
            </a:endParaRPr>
          </a:p>
          <a:p>
            <a:endParaRPr lang="zh-TW" dirty="0">
              <a:latin typeface="+mj-lt"/>
              <a:ea typeface="+mj-ea"/>
            </a:endParaRPr>
          </a:p>
        </p:txBody>
      </p:sp>
      <p:sp>
        <p:nvSpPr>
          <p:cNvPr id="4" name="CuadroTexto 3"/>
          <p:cNvSpPr txBox="1"/>
          <p:nvPr/>
        </p:nvSpPr>
        <p:spPr>
          <a:xfrm>
            <a:off x="6736195" y="625697"/>
            <a:ext cx="2407806" cy="523220"/>
          </a:xfrm>
          <a:prstGeom prst="rect">
            <a:avLst/>
          </a:prstGeom>
          <a:noFill/>
        </p:spPr>
        <p:txBody>
          <a:bodyPr wrap="square" rtlCol="0">
            <a:spAutoFit/>
          </a:bodyPr>
          <a:lstStyle/>
          <a:p>
            <a:pPr algn="l" rtl="0"/>
            <a:r>
              <a:rPr lang="zh-TW" b="0" i="0" u="none" baseline="0" dirty="0">
                <a:latin typeface="+mj-lt"/>
                <a:ea typeface="+mj-ea"/>
              </a:rPr>
              <a:t>阿拉米達縣</a:t>
            </a:r>
          </a:p>
          <a:p>
            <a:pPr algn="l" rtl="0"/>
            <a:r>
              <a:rPr lang="zh-TW" b="0" i="0" u="none" baseline="0" dirty="0">
                <a:latin typeface="+mj-lt"/>
                <a:ea typeface="+mj-ea"/>
              </a:rPr>
              <a:t>2021 年選區重劃</a:t>
            </a:r>
            <a:endParaRPr lang="zh-TW" dirty="0">
              <a:latin typeface="+mj-lt"/>
              <a:ea typeface="+mj-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23"/>
          <p:cNvSpPr txBox="1">
            <a:spLocks noGrp="1"/>
          </p:cNvSpPr>
          <p:nvPr>
            <p:ph type="title"/>
          </p:nvPr>
        </p:nvSpPr>
        <p:spPr>
          <a:xfrm>
            <a:off x="457200" y="596773"/>
            <a:ext cx="8229600" cy="819912"/>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4000"/>
              <a:buFont typeface="Arial"/>
              <a:buNone/>
            </a:pPr>
            <a:r>
              <a:rPr lang="zh-TW" sz="4000" b="0" i="1" u="none" baseline="0">
                <a:solidFill>
                  <a:schemeClr val="dk1"/>
                </a:solidFill>
                <a:latin typeface="+mj-lt"/>
                <a:ea typeface="+mj-ea"/>
              </a:rPr>
              <a:t>共同參與：打造您的未來！ </a:t>
            </a:r>
            <a:endParaRPr i="1" dirty="0">
              <a:latin typeface="+mj-lt"/>
              <a:ea typeface="+mj-ea"/>
            </a:endParaRPr>
          </a:p>
        </p:txBody>
      </p:sp>
      <p:sp>
        <p:nvSpPr>
          <p:cNvPr id="475" name="Google Shape;475;p23"/>
          <p:cNvSpPr txBox="1">
            <a:spLocks noGrp="1"/>
          </p:cNvSpPr>
          <p:nvPr>
            <p:ph type="body" idx="1"/>
          </p:nvPr>
        </p:nvSpPr>
        <p:spPr>
          <a:xfrm>
            <a:off x="254000" y="1507065"/>
            <a:ext cx="8803640" cy="5121249"/>
          </a:xfrm>
          <a:prstGeom prst="rect">
            <a:avLst/>
          </a:prstGeom>
          <a:noFill/>
          <a:ln>
            <a:noFill/>
          </a:ln>
        </p:spPr>
        <p:txBody>
          <a:bodyPr spcFirstLastPara="1" wrap="square" lIns="91425" tIns="45700" rIns="91425" bIns="45700" anchor="t" anchorCtr="0">
            <a:normAutofit/>
          </a:bodyPr>
          <a:lstStyle/>
          <a:p>
            <a:pPr marL="457200" lvl="0" indent="-329041" algn="l" rtl="0">
              <a:lnSpc>
                <a:spcPct val="100000"/>
              </a:lnSpc>
              <a:spcBef>
                <a:spcPts val="0"/>
              </a:spcBef>
              <a:spcAft>
                <a:spcPts val="0"/>
              </a:spcAft>
              <a:buSzPct val="65769"/>
              <a:buChar char="➢"/>
            </a:pPr>
            <a:r>
              <a:rPr lang="zh-TW" sz="2500" b="1" i="0" u="none" baseline="0">
                <a:solidFill>
                  <a:srgbClr val="000000"/>
                </a:solidFill>
                <a:latin typeface="+mj-lt"/>
                <a:ea typeface="+mj-ea"/>
              </a:rPr>
              <a:t>我們想知道什麼資訊？</a:t>
            </a:r>
          </a:p>
          <a:p>
            <a:pPr lvl="1" indent="-329041" algn="l" rtl="0">
              <a:spcBef>
                <a:spcPts val="0"/>
              </a:spcBef>
              <a:buSzPct val="65769"/>
              <a:buChar char="➢"/>
            </a:pPr>
            <a:r>
              <a:rPr lang="zh-TW" sz="2000" b="0" i="0" u="none" baseline="0">
                <a:solidFill>
                  <a:srgbClr val="000000"/>
                </a:solidFill>
                <a:latin typeface="+mj-lt"/>
                <a:ea typeface="+mj-ea"/>
              </a:rPr>
              <a:t>你們的「利益共同體」</a:t>
            </a:r>
            <a:r>
              <a:rPr lang="zh-TW" sz="2000" b="0" i="0" u="sng" baseline="0">
                <a:solidFill>
                  <a:srgbClr val="000000"/>
                </a:solidFill>
                <a:latin typeface="+mj-lt"/>
                <a:ea typeface="+mj-ea"/>
              </a:rPr>
              <a:t>如何定義</a:t>
            </a:r>
            <a:r>
              <a:rPr lang="zh-TW" sz="2000" b="0" i="0" u="none" baseline="0">
                <a:solidFill>
                  <a:srgbClr val="000000"/>
                </a:solidFill>
                <a:latin typeface="+mj-lt"/>
                <a:ea typeface="+mj-ea"/>
              </a:rPr>
              <a:t>？</a:t>
            </a:r>
            <a:r>
              <a:rPr lang="zh-TW" sz="2000" b="1" i="1" u="none" baseline="0">
                <a:solidFill>
                  <a:srgbClr val="000000"/>
                </a:solidFill>
                <a:latin typeface="+mj-lt"/>
                <a:ea typeface="+mj-ea"/>
              </a:rPr>
              <a:t>（提示：回顧幻燈片 7） </a:t>
            </a:r>
          </a:p>
          <a:p>
            <a:pPr lvl="1" indent="-329041" algn="l" rtl="0">
              <a:spcBef>
                <a:spcPts val="0"/>
              </a:spcBef>
              <a:buSzPct val="65769"/>
              <a:buChar char="➢"/>
            </a:pPr>
            <a:r>
              <a:rPr lang="zh-TW" sz="2000" b="0" i="0" u="none" baseline="0">
                <a:solidFill>
                  <a:srgbClr val="000000"/>
                </a:solidFill>
                <a:latin typeface="+mj-lt"/>
                <a:ea typeface="+mj-ea"/>
              </a:rPr>
              <a:t>你們的 COI 位於</a:t>
            </a:r>
            <a:r>
              <a:rPr lang="zh-TW" sz="2000" b="0" i="0" u="sng" baseline="0">
                <a:solidFill>
                  <a:srgbClr val="000000"/>
                </a:solidFill>
                <a:latin typeface="+mj-lt"/>
                <a:ea typeface="+mj-ea"/>
              </a:rPr>
              <a:t>何處</a:t>
            </a:r>
            <a:r>
              <a:rPr lang="zh-TW" sz="2000" b="0" i="0" u="none" baseline="0">
                <a:solidFill>
                  <a:srgbClr val="000000"/>
                </a:solidFill>
                <a:latin typeface="+mj-lt"/>
                <a:ea typeface="+mj-ea"/>
              </a:rPr>
              <a:t>？請具體描述你們的地理位置 </a:t>
            </a:r>
            <a:br>
              <a:rPr lang="zh-TW" sz="2000">
                <a:solidFill>
                  <a:srgbClr val="000000"/>
                </a:solidFill>
                <a:latin typeface="+mj-lt"/>
                <a:ea typeface="+mj-ea"/>
              </a:rPr>
            </a:br>
            <a:endParaRPr lang="zh-TW" sz="2000" dirty="0">
              <a:latin typeface="+mj-lt"/>
              <a:ea typeface="+mj-ea"/>
            </a:endParaRPr>
          </a:p>
          <a:p>
            <a:pPr indent="-457200" algn="l" rtl="0">
              <a:spcBef>
                <a:spcPts val="0"/>
              </a:spcBef>
              <a:buSzPct val="65769"/>
              <a:buFont typeface="Wingdings" panose="05000000000000000000" pitchFamily="2" charset="2"/>
              <a:buChar char="Ø"/>
            </a:pPr>
            <a:r>
              <a:rPr lang="zh-TW" sz="2500" b="1" i="0" u="none" baseline="0">
                <a:solidFill>
                  <a:schemeClr val="dk1"/>
                </a:solidFill>
                <a:latin typeface="+mj-lt"/>
                <a:ea typeface="+mj-ea"/>
              </a:rPr>
              <a:t>如何提交您的意見？ </a:t>
            </a:r>
          </a:p>
          <a:p>
            <a:pPr marL="612379" lvl="1" indent="0" algn="l" rtl="0">
              <a:spcBef>
                <a:spcPts val="0"/>
              </a:spcBef>
              <a:buSzPct val="58139"/>
              <a:buNone/>
            </a:pPr>
            <a:br>
              <a:rPr lang="zh-TW" sz="2000">
                <a:solidFill>
                  <a:schemeClr val="dk1"/>
                </a:solidFill>
                <a:highlight>
                  <a:srgbClr val="FFFFFF"/>
                </a:highlight>
                <a:latin typeface="+mj-lt"/>
                <a:ea typeface="+mj-ea"/>
              </a:rPr>
            </a:br>
            <a:br>
              <a:rPr lang="zh-TW" sz="2000">
                <a:solidFill>
                  <a:schemeClr val="dk1"/>
                </a:solidFill>
                <a:highlight>
                  <a:srgbClr val="FFFFFF"/>
                </a:highlight>
                <a:latin typeface="+mj-lt"/>
                <a:ea typeface="+mj-ea"/>
              </a:rPr>
            </a:br>
            <a:br>
              <a:rPr lang="zh-TW" sz="2000">
                <a:solidFill>
                  <a:schemeClr val="dk1"/>
                </a:solidFill>
                <a:highlight>
                  <a:srgbClr val="FFFFFF"/>
                </a:highlight>
                <a:latin typeface="+mj-lt"/>
                <a:ea typeface="+mj-ea"/>
              </a:rPr>
            </a:br>
            <a:br>
              <a:rPr lang="zh-TW" sz="2000">
                <a:solidFill>
                  <a:schemeClr val="dk1"/>
                </a:solidFill>
                <a:highlight>
                  <a:srgbClr val="FFFFFF"/>
                </a:highlight>
                <a:latin typeface="+mj-lt"/>
                <a:ea typeface="+mj-ea"/>
              </a:rPr>
            </a:br>
            <a:br>
              <a:rPr lang="zh-TW" sz="2000">
                <a:solidFill>
                  <a:schemeClr val="dk1"/>
                </a:solidFill>
                <a:highlight>
                  <a:srgbClr val="FFFFFF"/>
                </a:highlight>
                <a:latin typeface="+mj-lt"/>
                <a:ea typeface="+mj-ea"/>
              </a:rPr>
            </a:br>
            <a:br>
              <a:rPr lang="zh-TW" sz="2000">
                <a:solidFill>
                  <a:schemeClr val="dk1"/>
                </a:solidFill>
                <a:highlight>
                  <a:srgbClr val="FFFFFF"/>
                </a:highlight>
                <a:latin typeface="+mj-lt"/>
                <a:ea typeface="+mj-ea"/>
              </a:rPr>
            </a:br>
            <a:endParaRPr lang="zh-TW" sz="2000" dirty="0">
              <a:solidFill>
                <a:schemeClr val="dk1"/>
              </a:solidFill>
              <a:highlight>
                <a:srgbClr val="FFFFFF"/>
              </a:highlight>
              <a:latin typeface="+mj-lt"/>
              <a:ea typeface="+mj-ea"/>
            </a:endParaRPr>
          </a:p>
        </p:txBody>
      </p:sp>
      <p:sp>
        <p:nvSpPr>
          <p:cNvPr id="476" name="Google Shape;476;p23"/>
          <p:cNvSpPr/>
          <p:nvPr/>
        </p:nvSpPr>
        <p:spPr>
          <a:xfrm>
            <a:off x="-86360" y="-267796"/>
            <a:ext cx="9144000" cy="230792"/>
          </a:xfrm>
          <a:prstGeom prst="rect">
            <a:avLst/>
          </a:prstGeom>
          <a:solidFill>
            <a:srgbClr val="FFFFFF"/>
          </a:solid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rgbClr val="1155CC"/>
              </a:buClr>
              <a:buSzPts val="900"/>
              <a:buFont typeface="Arial"/>
              <a:buNone/>
            </a:pPr>
            <a:r>
              <a:rPr lang="zh-TW" sz="900" b="0" i="0" u="sng" strike="noStrike" cap="none" baseline="0">
                <a:solidFill>
                  <a:srgbClr val="1155CC"/>
                </a:solidFill>
                <a:latin typeface="+mj-lt"/>
                <a:ea typeface="+mj-ea"/>
                <a:cs typeface="Arial"/>
                <a:sym typeface="Arial"/>
                <a:hlinkClick r:id="rId3">
                  <a:extLst>
                    <a:ext uri="{A12FA001-AC4F-418D-AE19-62706E023703}">
                      <ahyp:hlinkClr xmlns:ahyp="http://schemas.microsoft.com/office/drawing/2018/hyperlinkcolor" val="tx"/>
                    </a:ext>
                  </a:extLst>
                </a:hlinkClick>
              </a:rPr>
              <a:t>http://www</a:t>
            </a:r>
            <a:r>
              <a:rPr lang="zh-TW" sz="900" b="0" i="0" u="none" strike="noStrike" cap="none" baseline="0">
                <a:solidFill>
                  <a:srgbClr val="222222"/>
                </a:solidFill>
                <a:latin typeface="+mj-lt"/>
                <a:ea typeface="+mj-ea"/>
                <a:cs typeface="Arial"/>
                <a:sym typeface="Arial"/>
              </a:rPr>
              <a:t>.</a:t>
            </a:r>
            <a:r>
              <a:rPr lang="zh-TW" sz="900" b="1" i="0" u="none" strike="noStrike" cap="none" baseline="0">
                <a:solidFill>
                  <a:srgbClr val="222222"/>
                </a:solidFill>
                <a:latin typeface="+mj-lt"/>
                <a:ea typeface="+mj-ea"/>
                <a:cs typeface="Arial"/>
                <a:sym typeface="Arial"/>
              </a:rPr>
              <a:t>districtelections</a:t>
            </a:r>
            <a:r>
              <a:rPr lang="zh-TW" sz="900" b="0" i="0" u="none" strike="noStrike" cap="none" baseline="0">
                <a:solidFill>
                  <a:srgbClr val="222222"/>
                </a:solidFill>
                <a:latin typeface="+mj-lt"/>
                <a:ea typeface="+mj-ea"/>
                <a:cs typeface="Arial"/>
                <a:sym typeface="Arial"/>
              </a:rPr>
              <a:t>.</a:t>
            </a:r>
            <a:r>
              <a:rPr lang="zh-TW" sz="900" b="0" i="0" u="sng" strike="noStrike" cap="none" baseline="0">
                <a:solidFill>
                  <a:srgbClr val="1155CC"/>
                </a:solidFill>
                <a:latin typeface="+mj-lt"/>
                <a:ea typeface="+mj-ea"/>
                <a:cs typeface="Arial"/>
                <a:sym typeface="Arial"/>
                <a:hlinkClick r:id="rId4">
                  <a:extLst>
                    <a:ext uri="{A12FA001-AC4F-418D-AE19-62706E023703}">
                      <ahyp:hlinkClr xmlns:ahyp="http://schemas.microsoft.com/office/drawing/2018/hyperlinkcolor" val="tx"/>
                    </a:ext>
                  </a:extLst>
                </a:hlinkClick>
              </a:rPr>
              <a:t>ci.antioch.ca.us/</a:t>
            </a:r>
            <a:r>
              <a:rPr lang="zh-TW" sz="600" b="0" i="0" u="none" strike="noStrike" cap="none" baseline="0">
                <a:solidFill>
                  <a:schemeClr val="lt1"/>
                </a:solidFill>
                <a:latin typeface="+mj-lt"/>
                <a:ea typeface="+mj-ea"/>
                <a:cs typeface="Arial"/>
                <a:sym typeface="Arial"/>
              </a:rPr>
              <a:t> </a:t>
            </a:r>
            <a:endParaRPr sz="1800" b="0" i="0" u="none" strike="noStrike" cap="none" dirty="0">
              <a:solidFill>
                <a:schemeClr val="lt1"/>
              </a:solidFill>
              <a:latin typeface="+mj-lt"/>
              <a:ea typeface="+mj-ea"/>
              <a:cs typeface="Arial"/>
              <a:sym typeface="Arial"/>
            </a:endParaRPr>
          </a:p>
        </p:txBody>
      </p:sp>
      <p:graphicFrame>
        <p:nvGraphicFramePr>
          <p:cNvPr id="7" name="Table 4">
            <a:extLst>
              <a:ext uri="{FF2B5EF4-FFF2-40B4-BE49-F238E27FC236}">
                <a16:creationId xmlns:a16="http://schemas.microsoft.com/office/drawing/2014/main" id="{6996C0F3-E01E-4566-9155-5FD5F778E2B7}"/>
              </a:ext>
            </a:extLst>
          </p:cNvPr>
          <p:cNvGraphicFramePr>
            <a:graphicFrameLocks noGrp="1"/>
          </p:cNvGraphicFramePr>
          <p:nvPr>
            <p:extLst>
              <p:ext uri="{D42A27DB-BD31-4B8C-83A1-F6EECF244321}">
                <p14:modId xmlns:p14="http://schemas.microsoft.com/office/powerpoint/2010/main" val="4203783057"/>
              </p:ext>
            </p:extLst>
          </p:nvPr>
        </p:nvGraphicFramePr>
        <p:xfrm>
          <a:off x="457200" y="3263271"/>
          <a:ext cx="6959600" cy="3465273"/>
        </p:xfrm>
        <a:graphic>
          <a:graphicData uri="http://schemas.openxmlformats.org/drawingml/2006/table">
            <a:tbl>
              <a:tblPr firstRow="1" bandRow="1">
                <a:tableStyleId>{5C22544A-7EE6-4342-B048-85BDC9FD1C3A}</a:tableStyleId>
              </a:tblPr>
              <a:tblGrid>
                <a:gridCol w="1086908">
                  <a:extLst>
                    <a:ext uri="{9D8B030D-6E8A-4147-A177-3AD203B41FA5}">
                      <a16:colId xmlns:a16="http://schemas.microsoft.com/office/drawing/2014/main" val="1061355178"/>
                    </a:ext>
                  </a:extLst>
                </a:gridCol>
                <a:gridCol w="5872692">
                  <a:extLst>
                    <a:ext uri="{9D8B030D-6E8A-4147-A177-3AD203B41FA5}">
                      <a16:colId xmlns:a16="http://schemas.microsoft.com/office/drawing/2014/main" val="3538939041"/>
                    </a:ext>
                  </a:extLst>
                </a:gridCol>
              </a:tblGrid>
              <a:tr h="368341">
                <a:tc>
                  <a:txBody>
                    <a:bodyPr/>
                    <a:lstStyle/>
                    <a:p>
                      <a:pPr algn="l" rtl="0"/>
                      <a:r>
                        <a:rPr lang="zh-TW" b="1" i="0" u="none" baseline="0"/>
                        <a:t>方法</a:t>
                      </a:r>
                    </a:p>
                  </a:txBody>
                  <a:tcPr/>
                </a:tc>
                <a:tc>
                  <a:txBody>
                    <a:bodyPr/>
                    <a:lstStyle/>
                    <a:p>
                      <a:pPr algn="l" rtl="0"/>
                      <a:r>
                        <a:rPr lang="zh-TW" b="1" i="0" u="none" baseline="0"/>
                        <a:t>詳情 </a:t>
                      </a:r>
                    </a:p>
                  </a:txBody>
                  <a:tcPr/>
                </a:tc>
                <a:extLst>
                  <a:ext uri="{0D108BD9-81ED-4DB2-BD59-A6C34878D82A}">
                    <a16:rowId xmlns:a16="http://schemas.microsoft.com/office/drawing/2014/main" val="2818339720"/>
                  </a:ext>
                </a:extLst>
              </a:tr>
              <a:tr h="868469">
                <a:tc>
                  <a:txBody>
                    <a:bodyPr/>
                    <a:lstStyle/>
                    <a:p>
                      <a:pPr algn="l" rtl="0"/>
                      <a:r>
                        <a:rPr lang="zh-TW" sz="1600" b="1" i="0" u="none" baseline="0"/>
                        <a:t>繪圖</a:t>
                      </a:r>
                    </a:p>
                  </a:txBody>
                  <a:tcPr/>
                </a:tc>
                <a:tc>
                  <a:txBody>
                    <a:bodyPr/>
                    <a:lstStyle/>
                    <a:p>
                      <a:pPr marL="285750" indent="-285750" algn="l" rtl="0">
                        <a:buFont typeface="Arial" panose="020B0604020202020204" pitchFamily="34" charset="0"/>
                        <a:buChar char="•"/>
                      </a:pPr>
                      <a:r>
                        <a:rPr lang="zh-TW" sz="1600" b="0" i="0" u="none" baseline="0"/>
                        <a:t>提交一個「利益共同體」（透過我們的官網）</a:t>
                      </a:r>
                    </a:p>
                    <a:p>
                      <a:pPr marL="285750" indent="-285750" algn="l" rtl="0">
                        <a:buFont typeface="Arial" panose="020B0604020202020204" pitchFamily="34" charset="0"/>
                        <a:buChar char="•"/>
                      </a:pPr>
                      <a:r>
                        <a:rPr lang="zh-TW" sz="1600" b="0" i="0" u="none" baseline="0"/>
                        <a:t>製作一份完整的選區地圖，供縣議會考慮 </a:t>
                      </a:r>
                      <a:br>
                        <a:rPr lang="zh-TW" sz="1600"/>
                      </a:br>
                      <a:r>
                        <a:rPr lang="zh-TW" sz="1600" b="0" i="1" u="none" baseline="0"/>
                        <a:t>（程式將在 2021 年 9 月底推出）</a:t>
                      </a:r>
                    </a:p>
                  </a:txBody>
                  <a:tcPr/>
                </a:tc>
                <a:extLst>
                  <a:ext uri="{0D108BD9-81ED-4DB2-BD59-A6C34878D82A}">
                    <a16:rowId xmlns:a16="http://schemas.microsoft.com/office/drawing/2014/main" val="2956187686"/>
                  </a:ext>
                </a:extLst>
              </a:tr>
              <a:tr h="448148">
                <a:tc>
                  <a:txBody>
                    <a:bodyPr/>
                    <a:lstStyle/>
                    <a:p>
                      <a:pPr algn="l" rtl="0"/>
                      <a:r>
                        <a:rPr lang="zh-TW" sz="1600" b="1" i="0" u="none" baseline="0"/>
                        <a:t>發言 </a:t>
                      </a:r>
                    </a:p>
                  </a:txBody>
                  <a:tcPr/>
                </a:tc>
                <a:tc>
                  <a:txBody>
                    <a:bodyPr/>
                    <a:lstStyle/>
                    <a:p>
                      <a:pPr algn="l" rtl="0"/>
                      <a:r>
                        <a:rPr lang="zh-TW" sz="1600" b="0" i="0" u="none" baseline="0" dirty="0"/>
                        <a:t>在任何選區重劃公聽會的民眾意見時間發言（</a:t>
                      </a:r>
                      <a:r>
                        <a:rPr lang="zh-TW" altLang="en-US" sz="1600" b="0" i="0" u="none" strike="noStrike" cap="none" baseline="0" dirty="0">
                          <a:solidFill>
                            <a:schemeClr val="dk1"/>
                          </a:solidFill>
                          <a:latin typeface="+mn-lt"/>
                          <a:ea typeface="+mn-ea"/>
                          <a:cs typeface="+mn-cs"/>
                          <a:sym typeface="Arial"/>
                        </a:rPr>
                        <a:t>投影片 </a:t>
                      </a:r>
                      <a:r>
                        <a:rPr lang="zh-TW" sz="1600" b="0" i="0" u="none" baseline="0" dirty="0"/>
                        <a:t>8）</a:t>
                      </a:r>
                    </a:p>
                  </a:txBody>
                  <a:tcPr/>
                </a:tc>
                <a:extLst>
                  <a:ext uri="{0D108BD9-81ED-4DB2-BD59-A6C34878D82A}">
                    <a16:rowId xmlns:a16="http://schemas.microsoft.com/office/drawing/2014/main" val="86334693"/>
                  </a:ext>
                </a:extLst>
              </a:tr>
              <a:tr h="448148">
                <a:tc>
                  <a:txBody>
                    <a:bodyPr/>
                    <a:lstStyle/>
                    <a:p>
                      <a:pPr algn="l" rtl="0"/>
                      <a:r>
                        <a:rPr lang="zh-TW" sz="1600" b="1" i="0" u="none" baseline="0"/>
                        <a:t>電子郵件</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zh-TW" sz="1600" b="0" i="0" u="sng" baseline="0">
                          <a:solidFill>
                            <a:schemeClr val="dk1"/>
                          </a:solidFill>
                          <a:hlinkClick r:id="rId5">
                            <a:extLst>
                              <a:ext uri="{A12FA001-AC4F-418D-AE19-62706E023703}">
                                <ahyp:hlinkClr xmlns:ahyp="http://schemas.microsoft.com/office/drawing/2018/hyperlinkcolor" val="tx"/>
                              </a:ext>
                            </a:extLst>
                          </a:hlinkClick>
                        </a:rPr>
                        <a:t>redistricting@acgov.org</a:t>
                      </a:r>
                      <a:r>
                        <a:rPr lang="zh-TW" sz="1600" b="0" i="0" u="none" baseline="0">
                          <a:solidFill>
                            <a:schemeClr val="dk1"/>
                          </a:solidFill>
                        </a:rPr>
                        <a:t> 或點選我們官網上的 “Contact Us”</a:t>
                      </a:r>
                    </a:p>
                  </a:txBody>
                  <a:tcPr/>
                </a:tc>
                <a:extLst>
                  <a:ext uri="{0D108BD9-81ED-4DB2-BD59-A6C34878D82A}">
                    <a16:rowId xmlns:a16="http://schemas.microsoft.com/office/drawing/2014/main" val="1158663237"/>
                  </a:ext>
                </a:extLst>
              </a:tr>
              <a:tr h="884019">
                <a:tc>
                  <a:txBody>
                    <a:bodyPr/>
                    <a:lstStyle/>
                    <a:p>
                      <a:pPr algn="l" rtl="0"/>
                      <a:r>
                        <a:rPr lang="zh-TW" sz="1600" b="1" i="0" u="none" baseline="0"/>
                        <a:t>郵寄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zh-TW" sz="1600" b="0" i="0" u="none" baseline="0">
                          <a:solidFill>
                            <a:schemeClr val="dk1"/>
                          </a:solidFill>
                        </a:rPr>
                        <a:t>Community Development Agency, Attn:Sandi Rivera </a:t>
                      </a:r>
                      <a:br>
                        <a:rPr lang="zh-TW" sz="1600">
                          <a:solidFill>
                            <a:schemeClr val="dk1"/>
                          </a:solidFill>
                        </a:rPr>
                      </a:br>
                      <a:r>
                        <a:rPr lang="zh-TW" sz="1600" b="0" i="0" u="none" baseline="0">
                          <a:solidFill>
                            <a:schemeClr val="dk1"/>
                          </a:solidFill>
                        </a:rPr>
                        <a:t>224 W. Winton Ave, Room 110</a:t>
                      </a:r>
                      <a:br>
                        <a:rPr lang="zh-TW" sz="1600">
                          <a:solidFill>
                            <a:schemeClr val="dk1"/>
                          </a:solidFill>
                        </a:rPr>
                      </a:br>
                      <a:r>
                        <a:rPr lang="zh-TW" sz="1600" b="0" i="0" u="none" baseline="0">
                          <a:solidFill>
                            <a:schemeClr val="dk1"/>
                          </a:solidFill>
                        </a:rPr>
                        <a:t>Hayward, CA 94544</a:t>
                      </a:r>
                    </a:p>
                  </a:txBody>
                  <a:tcPr/>
                </a:tc>
                <a:extLst>
                  <a:ext uri="{0D108BD9-81ED-4DB2-BD59-A6C34878D82A}">
                    <a16:rowId xmlns:a16="http://schemas.microsoft.com/office/drawing/2014/main" val="2006229766"/>
                  </a:ext>
                </a:extLst>
              </a:tr>
              <a:tr h="448148">
                <a:tc>
                  <a:txBody>
                    <a:bodyPr/>
                    <a:lstStyle/>
                    <a:p>
                      <a:pPr algn="l" rtl="0"/>
                      <a:r>
                        <a:rPr lang="zh-TW" sz="1600" b="1" i="0" u="none" baseline="0" dirty="0"/>
                        <a:t>電話</a:t>
                      </a:r>
                    </a:p>
                  </a:txBody>
                  <a:tcPr/>
                </a:tc>
                <a:tc>
                  <a:txBody>
                    <a:bodyPr/>
                    <a:lstStyle/>
                    <a:p>
                      <a:pPr algn="l" rtl="0"/>
                      <a:r>
                        <a:rPr lang="zh-TW" sz="1600" b="0" i="0" u="none" baseline="0" dirty="0">
                          <a:solidFill>
                            <a:schemeClr val="dk1"/>
                          </a:solidFill>
                        </a:rPr>
                        <a:t>(510) 670.5333</a:t>
                      </a:r>
                      <a:endParaRPr lang="zh-TW" sz="1600" dirty="0"/>
                    </a:p>
                  </a:txBody>
                  <a:tcPr/>
                </a:tc>
                <a:extLst>
                  <a:ext uri="{0D108BD9-81ED-4DB2-BD59-A6C34878D82A}">
                    <a16:rowId xmlns:a16="http://schemas.microsoft.com/office/drawing/2014/main" val="1392227612"/>
                  </a:ext>
                </a:extLst>
              </a:tr>
            </a:tbl>
          </a:graphicData>
        </a:graphic>
      </p:graphicFrame>
      <p:pic>
        <p:nvPicPr>
          <p:cNvPr id="6" name="Picture 5" descr="Map&#10;&#10;Description automatically generated">
            <a:extLst>
              <a:ext uri="{FF2B5EF4-FFF2-40B4-BE49-F238E27FC236}">
                <a16:creationId xmlns:a16="http://schemas.microsoft.com/office/drawing/2014/main" id="{9428C6E1-05DD-479F-9EAF-8F3C3F03C186}"/>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389607" y="2652770"/>
            <a:ext cx="2460786" cy="1627613"/>
          </a:xfrm>
          <a:prstGeom prst="rect">
            <a:avLst/>
          </a:prstGeom>
        </p:spPr>
      </p:pic>
      <p:sp>
        <p:nvSpPr>
          <p:cNvPr id="4" name="Arrow: Left-Up 3">
            <a:extLst>
              <a:ext uri="{FF2B5EF4-FFF2-40B4-BE49-F238E27FC236}">
                <a16:creationId xmlns:a16="http://schemas.microsoft.com/office/drawing/2014/main" id="{5ED4E042-2B0E-4DCA-97AD-2EB6C4E491A9}"/>
              </a:ext>
            </a:extLst>
          </p:cNvPr>
          <p:cNvSpPr/>
          <p:nvPr/>
        </p:nvSpPr>
        <p:spPr>
          <a:xfrm>
            <a:off x="6122764" y="3466577"/>
            <a:ext cx="1294036" cy="467368"/>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atin typeface="+mj-lt"/>
              <a:ea typeface="+mj-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8F4295D-866D-4081-B272-3DABA7E535D9}"/>
              </a:ext>
            </a:extLst>
          </p:cNvPr>
          <p:cNvSpPr>
            <a:spLocks noGrp="1"/>
          </p:cNvSpPr>
          <p:nvPr>
            <p:ph type="body" idx="1"/>
          </p:nvPr>
        </p:nvSpPr>
        <p:spPr/>
        <p:txBody>
          <a:bodyPr>
            <a:normAutofit/>
          </a:bodyPr>
          <a:lstStyle/>
          <a:p>
            <a:pPr marL="120015" indent="0" algn="l" rtl="0">
              <a:buNone/>
            </a:pPr>
            <a:endParaRPr lang="zh-TW" sz="2800" b="1" dirty="0">
              <a:solidFill>
                <a:srgbClr val="000000"/>
              </a:solidFill>
            </a:endParaRPr>
          </a:p>
          <a:p>
            <a:pPr marL="120015" indent="0" algn="l" rtl="0">
              <a:buNone/>
            </a:pPr>
            <a:endParaRPr lang="zh-TW" sz="2800" b="1" dirty="0">
              <a:solidFill>
                <a:srgbClr val="000000"/>
              </a:solidFill>
            </a:endParaRPr>
          </a:p>
          <a:p>
            <a:pPr marL="120015" indent="0" algn="l" rtl="0">
              <a:buNone/>
            </a:pPr>
            <a:endParaRPr lang="zh-TW" sz="2800" b="1" dirty="0">
              <a:solidFill>
                <a:srgbClr val="000000"/>
              </a:solidFill>
            </a:endParaRPr>
          </a:p>
          <a:p>
            <a:pPr marL="120015" indent="0" algn="ctr" rtl="0">
              <a:buNone/>
            </a:pPr>
            <a:r>
              <a:rPr lang="zh-TW" sz="7200" b="1" i="0" u="none" baseline="0" dirty="0">
                <a:solidFill>
                  <a:srgbClr val="000000"/>
                </a:solidFill>
                <a:latin typeface="+mj-ea"/>
                <a:ea typeface="+mj-ea"/>
              </a:rPr>
              <a:t>感謝您的參與！</a:t>
            </a:r>
          </a:p>
          <a:p>
            <a:endParaRPr lang="zh-TW" dirty="0"/>
          </a:p>
        </p:txBody>
      </p:sp>
      <p:pic>
        <p:nvPicPr>
          <p:cNvPr id="5" name="Picture 4" descr="A picture containing grass, outdoor, sky, field&#10;&#10;Description automatically generated">
            <a:extLst>
              <a:ext uri="{FF2B5EF4-FFF2-40B4-BE49-F238E27FC236}">
                <a16:creationId xmlns:a16="http://schemas.microsoft.com/office/drawing/2014/main" id="{5357396D-2181-422B-99D2-8F6B75F3561D}"/>
              </a:ext>
            </a:extLst>
          </p:cNvPr>
          <p:cNvPicPr>
            <a:picLocks noChangeAspect="1"/>
          </p:cNvPicPr>
          <p:nvPr/>
        </p:nvPicPr>
        <p:blipFill rotWithShape="1">
          <a:blip r:embed="rId2" cstate="screen">
            <a:alphaModFix amt="20000"/>
            <a:extLst>
              <a:ext uri="{28A0092B-C50C-407E-A947-70E740481C1C}">
                <a14:useLocalDpi xmlns:a14="http://schemas.microsoft.com/office/drawing/2010/main"/>
              </a:ext>
            </a:extLst>
          </a:blip>
          <a:srcRect/>
          <a:stretch/>
        </p:blipFill>
        <p:spPr>
          <a:xfrm>
            <a:off x="-1" y="1"/>
            <a:ext cx="9144001" cy="7172764"/>
          </a:xfrm>
          <a:prstGeom prst="rect">
            <a:avLst/>
          </a:prstGeom>
        </p:spPr>
      </p:pic>
      <p:pic>
        <p:nvPicPr>
          <p:cNvPr id="6" name="Picture 5" descr="Logo&#10;&#10;Description automatically generated">
            <a:extLst>
              <a:ext uri="{FF2B5EF4-FFF2-40B4-BE49-F238E27FC236}">
                <a16:creationId xmlns:a16="http://schemas.microsoft.com/office/drawing/2014/main" id="{FA7363E3-114C-4910-98BB-D7544B95E56E}"/>
              </a:ext>
            </a:extLst>
          </p:cNvPr>
          <p:cNvPicPr>
            <a:picLocks noChangeAspect="1"/>
          </p:cNvPicPr>
          <p:nvPr/>
        </p:nvPicPr>
        <p:blipFill>
          <a:blip r:embed="rId3"/>
          <a:stretch>
            <a:fillRect/>
          </a:stretch>
        </p:blipFill>
        <p:spPr>
          <a:xfrm>
            <a:off x="189376" y="1081078"/>
            <a:ext cx="8765248" cy="1645304"/>
          </a:xfrm>
          <a:prstGeom prst="rect">
            <a:avLst/>
          </a:prstGeom>
        </p:spPr>
      </p:pic>
      <p:sp>
        <p:nvSpPr>
          <p:cNvPr id="2" name="Rectangle 1">
            <a:extLst>
              <a:ext uri="{FF2B5EF4-FFF2-40B4-BE49-F238E27FC236}">
                <a16:creationId xmlns:a16="http://schemas.microsoft.com/office/drawing/2014/main" id="{0437330A-0634-4022-A63F-ABA830DD148F}"/>
              </a:ext>
            </a:extLst>
          </p:cNvPr>
          <p:cNvSpPr/>
          <p:nvPr/>
        </p:nvSpPr>
        <p:spPr>
          <a:xfrm>
            <a:off x="1780210" y="6356350"/>
            <a:ext cx="5583580" cy="523220"/>
          </a:xfrm>
          <a:prstGeom prst="rect">
            <a:avLst/>
          </a:prstGeom>
        </p:spPr>
        <p:txBody>
          <a:bodyPr wrap="none">
            <a:spAutoFit/>
          </a:bodyPr>
          <a:lstStyle/>
          <a:p>
            <a:pPr algn="l" rtl="0"/>
            <a:r>
              <a:rPr lang="zh-TW" sz="2800" b="0" i="0" u="none" baseline="0">
                <a:solidFill>
                  <a:schemeClr val="accent1"/>
                </a:solidFill>
                <a:hlinkClick r:id="rId4">
                  <a:extLst>
                    <a:ext uri="{A12FA001-AC4F-418D-AE19-62706E023703}">
                      <ahyp:hlinkClr xmlns:ahyp="http://schemas.microsoft.com/office/drawing/2018/hyperlinkcolor" val="tx"/>
                    </a:ext>
                  </a:extLst>
                </a:hlinkClick>
              </a:rPr>
              <a:t>https://redistricting2021.acgov.org</a:t>
            </a:r>
            <a:endParaRPr lang="zh-TW" sz="2800" dirty="0">
              <a:solidFill>
                <a:schemeClr val="accent1"/>
              </a:solidFill>
            </a:endParaRPr>
          </a:p>
        </p:txBody>
      </p:sp>
    </p:spTree>
    <p:extLst>
      <p:ext uri="{BB962C8B-B14F-4D97-AF65-F5344CB8AC3E}">
        <p14:creationId xmlns:p14="http://schemas.microsoft.com/office/powerpoint/2010/main" val="415513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e3faf1f074_0_6"/>
          <p:cNvSpPr txBox="1">
            <a:spLocks noGrp="1"/>
          </p:cNvSpPr>
          <p:nvPr>
            <p:ph type="body" idx="1"/>
          </p:nvPr>
        </p:nvSpPr>
        <p:spPr>
          <a:xfrm>
            <a:off x="-65021" y="2894721"/>
            <a:ext cx="3465768" cy="21294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520"/>
              </a:spcBef>
              <a:spcAft>
                <a:spcPts val="0"/>
              </a:spcAft>
              <a:buSzPts val="2470"/>
              <a:buNone/>
            </a:pPr>
            <a:r>
              <a:rPr lang="zh-TW" sz="4000" b="1" i="1" u="none" baseline="0" dirty="0">
                <a:solidFill>
                  <a:schemeClr val="dk1"/>
                </a:solidFill>
                <a:latin typeface="+mj-ea"/>
                <a:ea typeface="+mj-ea"/>
              </a:rPr>
              <a:t>簡報提要</a:t>
            </a:r>
            <a:endParaRPr sz="4000" b="1" i="1" dirty="0">
              <a:solidFill>
                <a:schemeClr val="dk1"/>
              </a:solidFill>
              <a:latin typeface="+mj-ea"/>
              <a:ea typeface="+mj-ea"/>
            </a:endParaRPr>
          </a:p>
        </p:txBody>
      </p:sp>
      <p:sp>
        <p:nvSpPr>
          <p:cNvPr id="107" name="Google Shape;107;ge3faf1f074_0_6"/>
          <p:cNvSpPr txBox="1">
            <a:spLocks noGrp="1"/>
          </p:cNvSpPr>
          <p:nvPr>
            <p:ph type="body" idx="2"/>
          </p:nvPr>
        </p:nvSpPr>
        <p:spPr>
          <a:xfrm>
            <a:off x="3400747" y="2571079"/>
            <a:ext cx="6010382" cy="3785271"/>
          </a:xfrm>
          <a:prstGeom prst="rect">
            <a:avLst/>
          </a:prstGeom>
          <a:noFill/>
          <a:ln>
            <a:noFill/>
          </a:ln>
        </p:spPr>
        <p:txBody>
          <a:bodyPr spcFirstLastPara="1" wrap="square" lIns="91425" tIns="45700" rIns="91425" bIns="45700" anchor="t" anchorCtr="0">
            <a:normAutofit/>
          </a:bodyPr>
          <a:lstStyle/>
          <a:p>
            <a:pPr marL="560705" lvl="0" indent="-457200" algn="l" rtl="0">
              <a:lnSpc>
                <a:spcPct val="100000"/>
              </a:lnSpc>
              <a:spcBef>
                <a:spcPts val="520"/>
              </a:spcBef>
              <a:spcAft>
                <a:spcPts val="0"/>
              </a:spcAft>
              <a:buSzPts val="1970"/>
              <a:buFont typeface="Wingdings" panose="05000000000000000000" pitchFamily="2" charset="2"/>
              <a:buChar char="Ø"/>
            </a:pPr>
            <a:r>
              <a:rPr lang="zh-TW" sz="3600" b="0" i="0" u="none" baseline="0" dirty="0">
                <a:solidFill>
                  <a:schemeClr val="dk1"/>
                </a:solidFill>
                <a:latin typeface="+mj-ea"/>
                <a:ea typeface="+mj-ea"/>
              </a:rPr>
              <a:t>背景</a:t>
            </a:r>
            <a:endParaRPr sz="3600" dirty="0">
              <a:solidFill>
                <a:schemeClr val="dk1"/>
              </a:solidFill>
              <a:latin typeface="+mj-ea"/>
              <a:ea typeface="+mj-ea"/>
            </a:endParaRPr>
          </a:p>
          <a:p>
            <a:pPr marL="560705" lvl="0" indent="-457200" algn="l" rtl="0">
              <a:lnSpc>
                <a:spcPct val="100000"/>
              </a:lnSpc>
              <a:spcBef>
                <a:spcPts val="0"/>
              </a:spcBef>
              <a:spcAft>
                <a:spcPts val="0"/>
              </a:spcAft>
              <a:buSzPts val="1970"/>
              <a:buFont typeface="Wingdings" panose="05000000000000000000" pitchFamily="2" charset="2"/>
              <a:buChar char="Ø"/>
            </a:pPr>
            <a:r>
              <a:rPr lang="zh-TW" sz="3600" b="0" i="0" u="none" baseline="0" dirty="0">
                <a:solidFill>
                  <a:schemeClr val="dk1"/>
                </a:solidFill>
                <a:latin typeface="+mj-ea"/>
                <a:ea typeface="+mj-ea"/>
              </a:rPr>
              <a:t>什麼是選區重劃？</a:t>
            </a:r>
            <a:endParaRPr sz="3600" dirty="0">
              <a:solidFill>
                <a:schemeClr val="dk1"/>
              </a:solidFill>
              <a:latin typeface="+mj-ea"/>
              <a:ea typeface="+mj-ea"/>
            </a:endParaRPr>
          </a:p>
          <a:p>
            <a:pPr marL="560705" lvl="0" indent="-457200" algn="l" rtl="0">
              <a:lnSpc>
                <a:spcPct val="100000"/>
              </a:lnSpc>
              <a:spcBef>
                <a:spcPts val="0"/>
              </a:spcBef>
              <a:spcAft>
                <a:spcPts val="0"/>
              </a:spcAft>
              <a:buSzPts val="1970"/>
              <a:buFont typeface="Wingdings" panose="05000000000000000000" pitchFamily="2" charset="2"/>
              <a:buChar char="Ø"/>
            </a:pPr>
            <a:r>
              <a:rPr lang="zh-TW" sz="3600" b="0" i="0" u="none" baseline="0" dirty="0">
                <a:solidFill>
                  <a:schemeClr val="dk1"/>
                </a:solidFill>
                <a:latin typeface="+mj-ea"/>
                <a:ea typeface="+mj-ea"/>
              </a:rPr>
              <a:t>選區重劃的標準</a:t>
            </a:r>
            <a:endParaRPr sz="3600" dirty="0">
              <a:solidFill>
                <a:schemeClr val="dk1"/>
              </a:solidFill>
              <a:latin typeface="+mj-ea"/>
              <a:ea typeface="+mj-ea"/>
            </a:endParaRPr>
          </a:p>
          <a:p>
            <a:pPr marL="560705" lvl="0" indent="-457200" algn="l" rtl="0">
              <a:lnSpc>
                <a:spcPct val="100000"/>
              </a:lnSpc>
              <a:spcBef>
                <a:spcPts val="0"/>
              </a:spcBef>
              <a:spcAft>
                <a:spcPts val="0"/>
              </a:spcAft>
              <a:buSzPts val="1970"/>
              <a:buFont typeface="Wingdings" panose="05000000000000000000" pitchFamily="2" charset="2"/>
              <a:buChar char="Ø"/>
            </a:pPr>
            <a:r>
              <a:rPr lang="zh-TW" sz="3600" b="0" i="0" u="none" baseline="0" dirty="0">
                <a:solidFill>
                  <a:schemeClr val="dk1"/>
                </a:solidFill>
                <a:latin typeface="+mj-ea"/>
                <a:ea typeface="+mj-ea"/>
              </a:rPr>
              <a:t>時程</a:t>
            </a:r>
            <a:endParaRPr sz="3600" dirty="0">
              <a:solidFill>
                <a:schemeClr val="dk1"/>
              </a:solidFill>
              <a:latin typeface="+mj-ea"/>
              <a:ea typeface="+mj-ea"/>
            </a:endParaRPr>
          </a:p>
          <a:p>
            <a:pPr marL="560705" lvl="0" indent="-457200" algn="l" rtl="0">
              <a:lnSpc>
                <a:spcPct val="100000"/>
              </a:lnSpc>
              <a:spcBef>
                <a:spcPts val="0"/>
              </a:spcBef>
              <a:spcAft>
                <a:spcPts val="0"/>
              </a:spcAft>
              <a:buSzPts val="1970"/>
              <a:buFont typeface="Wingdings" panose="05000000000000000000" pitchFamily="2" charset="2"/>
              <a:buChar char="Ø"/>
            </a:pPr>
            <a:r>
              <a:rPr lang="zh-TW" sz="3600" b="0" i="0" u="none" baseline="0" dirty="0">
                <a:solidFill>
                  <a:schemeClr val="dk1"/>
                </a:solidFill>
                <a:latin typeface="+mj-ea"/>
                <a:ea typeface="+mj-ea"/>
              </a:rPr>
              <a:t>如何參與</a:t>
            </a:r>
            <a:endParaRPr lang="zh-TW" sz="3200" dirty="0">
              <a:solidFill>
                <a:schemeClr val="dk1"/>
              </a:solidFill>
              <a:latin typeface="+mj-ea"/>
              <a:ea typeface="+mj-ea"/>
            </a:endParaRPr>
          </a:p>
        </p:txBody>
      </p:sp>
      <p:sp>
        <p:nvSpPr>
          <p:cNvPr id="108" name="Google Shape;108;ge3faf1f074_0_6"/>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a:latin typeface="+mj-ea"/>
                <a:ea typeface="+mj-ea"/>
              </a:rPr>
              <a:t>2</a:t>
            </a:fld>
            <a:endParaRPr dirty="0">
              <a:latin typeface="+mj-ea"/>
              <a:ea typeface="+mj-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
          <p:cNvSpPr txBox="1">
            <a:spLocks noGrp="1"/>
          </p:cNvSpPr>
          <p:nvPr>
            <p:ph type="title"/>
          </p:nvPr>
        </p:nvSpPr>
        <p:spPr>
          <a:xfrm>
            <a:off x="457200" y="623664"/>
            <a:ext cx="8229600" cy="11430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zh-TW" sz="3400" b="1" i="1" u="none" baseline="0" dirty="0">
                <a:solidFill>
                  <a:schemeClr val="dk1"/>
                </a:solidFill>
                <a:latin typeface="+mj-ea"/>
                <a:ea typeface="+mj-ea"/>
              </a:rPr>
              <a:t>背景：</a:t>
            </a:r>
            <a:br>
              <a:rPr lang="zh-TW" sz="3400" b="1" i="1" dirty="0">
                <a:solidFill>
                  <a:schemeClr val="dk1"/>
                </a:solidFill>
                <a:latin typeface="+mj-ea"/>
                <a:ea typeface="+mj-ea"/>
              </a:rPr>
            </a:br>
            <a:r>
              <a:rPr lang="zh-TW" sz="2600" b="1" i="1" u="none" baseline="0" dirty="0">
                <a:solidFill>
                  <a:schemeClr val="dk1"/>
                </a:solidFill>
                <a:latin typeface="+mj-ea"/>
                <a:ea typeface="+mj-ea"/>
              </a:rPr>
              <a:t>縣議會的角色是什麼？</a:t>
            </a:r>
            <a:endParaRPr lang="zh-TW" sz="2600" b="1" i="1" dirty="0">
              <a:latin typeface="+mj-ea"/>
              <a:ea typeface="+mj-ea"/>
            </a:endParaRPr>
          </a:p>
        </p:txBody>
      </p:sp>
      <p:sp>
        <p:nvSpPr>
          <p:cNvPr id="114" name="Google Shape;114;p2"/>
          <p:cNvSpPr txBox="1">
            <a:spLocks noGrp="1"/>
          </p:cNvSpPr>
          <p:nvPr>
            <p:ph type="body" idx="1"/>
          </p:nvPr>
        </p:nvSpPr>
        <p:spPr>
          <a:xfrm>
            <a:off x="187890" y="2037323"/>
            <a:ext cx="8743168" cy="5398225"/>
          </a:xfrm>
          <a:prstGeom prst="rect">
            <a:avLst/>
          </a:prstGeom>
          <a:noFill/>
          <a:ln>
            <a:noFill/>
          </a:ln>
        </p:spPr>
        <p:txBody>
          <a:bodyPr spcFirstLastPara="1" wrap="square" lIns="91425" tIns="45700" rIns="91425" bIns="45700" anchor="t" anchorCtr="0">
            <a:normAutofit fontScale="92500" lnSpcReduction="10000"/>
          </a:bodyPr>
          <a:lstStyle/>
          <a:p>
            <a:pPr marL="475283" lvl="0" indent="-457200" algn="l" rtl="0">
              <a:lnSpc>
                <a:spcPct val="100000"/>
              </a:lnSpc>
              <a:spcBef>
                <a:spcPts val="0"/>
              </a:spcBef>
              <a:spcAft>
                <a:spcPts val="0"/>
              </a:spcAft>
              <a:buSzPts val="2000"/>
              <a:buFont typeface="Arial" panose="020B0604020202020204" pitchFamily="34" charset="0"/>
              <a:buChar char="•"/>
            </a:pPr>
            <a:r>
              <a:rPr lang="zh-TW" sz="2400" b="0" i="0" u="none" baseline="0" dirty="0">
                <a:solidFill>
                  <a:schemeClr val="dk1"/>
                </a:solidFill>
                <a:latin typeface="+mj-lt"/>
                <a:ea typeface="+mj-ea"/>
              </a:rPr>
              <a:t>阿拉米達縣有 </a:t>
            </a:r>
            <a:r>
              <a:rPr lang="zh-TW" sz="2400" b="1" i="0" u="none" baseline="0" dirty="0">
                <a:solidFill>
                  <a:schemeClr val="dk1"/>
                </a:solidFill>
                <a:latin typeface="+mj-lt"/>
                <a:ea typeface="+mj-ea"/>
              </a:rPr>
              <a:t>5</a:t>
            </a:r>
            <a:r>
              <a:rPr lang="zh-TW" sz="2400" b="0" i="0" u="none" baseline="0" dirty="0">
                <a:solidFill>
                  <a:schemeClr val="dk1"/>
                </a:solidFill>
                <a:latin typeface="+mj-lt"/>
                <a:ea typeface="+mj-ea"/>
              </a:rPr>
              <a:t> 個縣議會選區</a:t>
            </a:r>
          </a:p>
          <a:p>
            <a:pPr marL="475283" lvl="0" indent="-457200" algn="l" rtl="0">
              <a:lnSpc>
                <a:spcPct val="100000"/>
              </a:lnSpc>
              <a:spcBef>
                <a:spcPts val="0"/>
              </a:spcBef>
              <a:spcAft>
                <a:spcPts val="0"/>
              </a:spcAft>
              <a:buSzPts val="2000"/>
              <a:buFont typeface="Arial" panose="020B0604020202020204" pitchFamily="34" charset="0"/>
              <a:buChar char="•"/>
            </a:pPr>
            <a:endParaRPr sz="2400" dirty="0">
              <a:solidFill>
                <a:schemeClr val="dk1"/>
              </a:solidFill>
              <a:latin typeface="+mj-lt"/>
              <a:ea typeface="+mj-ea"/>
            </a:endParaRPr>
          </a:p>
          <a:p>
            <a:pPr marL="475283" indent="-457200" algn="l" rtl="0">
              <a:spcBef>
                <a:spcPts val="0"/>
              </a:spcBef>
              <a:buSzPts val="2000"/>
              <a:buFont typeface="Arial" panose="020B0604020202020204" pitchFamily="34" charset="0"/>
              <a:buChar char="•"/>
            </a:pPr>
            <a:r>
              <a:rPr lang="zh-TW" sz="2400" b="0" i="0" u="none" baseline="0" dirty="0">
                <a:solidFill>
                  <a:schemeClr val="dk1"/>
                </a:solidFill>
                <a:latin typeface="+mj-lt"/>
                <a:ea typeface="+mj-ea"/>
              </a:rPr>
              <a:t>每個選區的選民會為該選區選出一名縣議員  </a:t>
            </a:r>
            <a:br>
              <a:rPr lang="zh-TW" sz="2400" dirty="0">
                <a:solidFill>
                  <a:schemeClr val="dk1"/>
                </a:solidFill>
                <a:latin typeface="+mj-lt"/>
                <a:ea typeface="+mj-ea"/>
              </a:rPr>
            </a:br>
            <a:endParaRPr lang="zh-TW" sz="2400" dirty="0">
              <a:solidFill>
                <a:schemeClr val="dk1"/>
              </a:solidFill>
              <a:latin typeface="+mj-lt"/>
              <a:ea typeface="+mj-ea"/>
            </a:endParaRPr>
          </a:p>
          <a:p>
            <a:pPr marL="475283" lvl="0" indent="-457200" algn="l" rtl="0">
              <a:lnSpc>
                <a:spcPct val="100000"/>
              </a:lnSpc>
              <a:spcBef>
                <a:spcPts val="0"/>
              </a:spcBef>
              <a:spcAft>
                <a:spcPts val="0"/>
              </a:spcAft>
              <a:buSzPts val="2000"/>
              <a:buFont typeface="Arial" panose="020B0604020202020204" pitchFamily="34" charset="0"/>
              <a:buChar char="•"/>
            </a:pPr>
            <a:r>
              <a:rPr lang="zh-TW" sz="2400" b="0" i="0" u="none" baseline="0" dirty="0">
                <a:solidFill>
                  <a:schemeClr val="dk1"/>
                </a:solidFill>
                <a:latin typeface="+mj-lt"/>
                <a:ea typeface="+mj-ea"/>
              </a:rPr>
              <a:t>縣議員必須居住在自己的選區內，才有資格代表該區</a:t>
            </a:r>
          </a:p>
          <a:p>
            <a:pPr marL="18083" lvl="0" indent="0" algn="l" rtl="0">
              <a:lnSpc>
                <a:spcPct val="100000"/>
              </a:lnSpc>
              <a:spcBef>
                <a:spcPts val="0"/>
              </a:spcBef>
              <a:spcAft>
                <a:spcPts val="0"/>
              </a:spcAft>
              <a:buSzPts val="2000"/>
              <a:buNone/>
            </a:pPr>
            <a:endParaRPr lang="zh-TW" sz="2400" dirty="0">
              <a:solidFill>
                <a:schemeClr val="dk1"/>
              </a:solidFill>
              <a:latin typeface="+mj-lt"/>
              <a:ea typeface="+mj-ea"/>
            </a:endParaRPr>
          </a:p>
          <a:p>
            <a:pPr marL="475283" lvl="0" indent="-457200" algn="l" rtl="0">
              <a:spcBef>
                <a:spcPts val="0"/>
              </a:spcBef>
              <a:buSzPts val="2000"/>
              <a:buFont typeface="Arial" panose="020B0604020202020204" pitchFamily="34" charset="0"/>
              <a:buChar char="•"/>
            </a:pPr>
            <a:r>
              <a:rPr lang="zh-TW" sz="2400" b="0" i="0" u="none" baseline="0" dirty="0">
                <a:solidFill>
                  <a:schemeClr val="dk1"/>
                </a:solidFill>
                <a:latin typeface="+mj-lt"/>
                <a:ea typeface="+mj-ea"/>
              </a:rPr>
              <a:t>如阿拉米達縣憲章所示，縣議員負責採納預算</a:t>
            </a:r>
            <a:r>
              <a:rPr lang="zh-TW" sz="2400" b="0" i="1" u="none" baseline="0" dirty="0">
                <a:solidFill>
                  <a:schemeClr val="dk1"/>
                </a:solidFill>
                <a:latin typeface="+mj-lt"/>
                <a:ea typeface="+mj-ea"/>
              </a:rPr>
              <a:t>（目前為 31 億美元）並</a:t>
            </a:r>
            <a:r>
              <a:rPr lang="zh-TW" sz="2400" b="0" i="0" u="none" baseline="0" dirty="0">
                <a:solidFill>
                  <a:schemeClr val="dk1"/>
                </a:solidFill>
                <a:latin typeface="+mj-lt"/>
                <a:ea typeface="+mj-ea"/>
              </a:rPr>
              <a:t>監督 21 個縣政府部門和機構。 </a:t>
            </a:r>
          </a:p>
          <a:p>
            <a:pPr marL="475283" lvl="0" indent="-457200" algn="l" rtl="0">
              <a:spcBef>
                <a:spcPts val="0"/>
              </a:spcBef>
              <a:buSzPts val="2000"/>
              <a:buFont typeface="Arial" panose="020B0604020202020204" pitchFamily="34" charset="0"/>
              <a:buChar char="•"/>
            </a:pPr>
            <a:endParaRPr lang="zh-TW" sz="2400" dirty="0">
              <a:solidFill>
                <a:schemeClr val="dk1"/>
              </a:solidFill>
              <a:latin typeface="+mj-lt"/>
              <a:ea typeface="+mj-ea"/>
            </a:endParaRPr>
          </a:p>
          <a:p>
            <a:pPr marL="475283" indent="-457200" algn="l" rtl="0">
              <a:spcBef>
                <a:spcPts val="0"/>
              </a:spcBef>
              <a:buSzPts val="2000"/>
              <a:buFont typeface="Arial" panose="020B0604020202020204" pitchFamily="34" charset="0"/>
              <a:buChar char="•"/>
            </a:pPr>
            <a:r>
              <a:rPr lang="zh-TW" sz="2400" b="0" i="0" u="none" baseline="0" dirty="0">
                <a:solidFill>
                  <a:schemeClr val="dk1"/>
                </a:solidFill>
                <a:latin typeface="+mj-lt"/>
                <a:ea typeface="+mj-ea"/>
              </a:rPr>
              <a:t>縣政府每年收到州和聯邦政府撥放的數百萬美元經費，向縣民提供社會服務、公共衛生服務、公共保護和一般政府計劃。 </a:t>
            </a:r>
            <a:br>
              <a:rPr lang="zh-TW" sz="2400" dirty="0">
                <a:solidFill>
                  <a:schemeClr val="dk1"/>
                </a:solidFill>
                <a:latin typeface="+mj-lt"/>
                <a:ea typeface="+mj-ea"/>
              </a:rPr>
            </a:br>
            <a:endParaRPr lang="zh-TW" sz="2400" dirty="0">
              <a:solidFill>
                <a:schemeClr val="dk1"/>
              </a:solidFill>
              <a:latin typeface="+mj-lt"/>
              <a:ea typeface="+mj-ea"/>
            </a:endParaRPr>
          </a:p>
          <a:p>
            <a:pPr marL="475283" lvl="0" indent="-457200" algn="l" rtl="0">
              <a:spcBef>
                <a:spcPts val="0"/>
              </a:spcBef>
              <a:buSzPts val="2000"/>
              <a:buFont typeface="Arial" panose="020B0604020202020204" pitchFamily="34" charset="0"/>
              <a:buChar char="•"/>
            </a:pPr>
            <a:r>
              <a:rPr lang="zh-TW" sz="2400" b="0" i="0" u="none" baseline="0" dirty="0">
                <a:solidFill>
                  <a:schemeClr val="dk1"/>
                </a:solidFill>
                <a:latin typeface="+mj-lt"/>
                <a:ea typeface="+mj-ea"/>
              </a:rPr>
              <a:t>另外，縣政府也會為 6 個沒有市政府的非建制地區提供額外服務：Ashland、Castro Valley、Cherryland、Fairview 和 San Lorenzo。（例如：公共工程）</a:t>
            </a:r>
            <a:br>
              <a:rPr lang="zh-TW" sz="2800" dirty="0">
                <a:solidFill>
                  <a:schemeClr val="dk1"/>
                </a:solidFill>
              </a:rPr>
            </a:br>
            <a:endParaRPr lang="zh-TW" sz="2800"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endParaRPr lang="zh-TW"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endParaRPr lang="zh-TW"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endParaRPr dirty="0">
              <a:solidFill>
                <a:schemeClr val="dk1"/>
              </a:solidFill>
            </a:endParaRPr>
          </a:p>
          <a:p>
            <a:pPr marL="0" lvl="0" indent="0" algn="l" rtl="0">
              <a:lnSpc>
                <a:spcPct val="100000"/>
              </a:lnSpc>
              <a:spcBef>
                <a:spcPts val="0"/>
              </a:spcBef>
              <a:spcAft>
                <a:spcPts val="0"/>
              </a:spcAft>
              <a:buSzPts val="1710"/>
              <a:buNone/>
            </a:pPr>
            <a:endParaRPr b="1" dirty="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4"/>
          <p:cNvSpPr txBox="1">
            <a:spLocks noGrp="1"/>
          </p:cNvSpPr>
          <p:nvPr>
            <p:ph type="title"/>
          </p:nvPr>
        </p:nvSpPr>
        <p:spPr>
          <a:xfrm>
            <a:off x="457200" y="521538"/>
            <a:ext cx="8229600" cy="11430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zh-TW" sz="3400" b="1" i="1" u="none" baseline="0" dirty="0">
                <a:solidFill>
                  <a:schemeClr val="dk1"/>
                </a:solidFill>
                <a:latin typeface="+mj-lt"/>
                <a:ea typeface="+mj-ea"/>
              </a:rPr>
              <a:t>什麼是選區重劃？</a:t>
            </a:r>
            <a:endParaRPr sz="3400" b="1" i="1" dirty="0">
              <a:latin typeface="+mj-lt"/>
              <a:ea typeface="+mj-ea"/>
            </a:endParaRPr>
          </a:p>
        </p:txBody>
      </p:sp>
      <p:sp>
        <p:nvSpPr>
          <p:cNvPr id="121" name="Google Shape;121;p4"/>
          <p:cNvSpPr txBox="1">
            <a:spLocks noGrp="1"/>
          </p:cNvSpPr>
          <p:nvPr>
            <p:ph type="body" idx="1"/>
          </p:nvPr>
        </p:nvSpPr>
        <p:spPr>
          <a:xfrm>
            <a:off x="457200" y="1847088"/>
            <a:ext cx="8229600" cy="4874362"/>
          </a:xfrm>
          <a:prstGeom prst="rect">
            <a:avLst/>
          </a:prstGeom>
          <a:noFill/>
          <a:ln>
            <a:noFill/>
          </a:ln>
        </p:spPr>
        <p:txBody>
          <a:bodyPr spcFirstLastPara="1" wrap="square" lIns="91425" tIns="45700" rIns="91425" bIns="45700" anchor="t" anchorCtr="0">
            <a:normAutofit/>
          </a:bodyPr>
          <a:lstStyle/>
          <a:p>
            <a:pPr marL="274320" lvl="0" indent="-274320" algn="l" rtl="0">
              <a:lnSpc>
                <a:spcPct val="100000"/>
              </a:lnSpc>
              <a:spcBef>
                <a:spcPts val="1000"/>
              </a:spcBef>
              <a:spcAft>
                <a:spcPts val="0"/>
              </a:spcAft>
              <a:buSzPct val="100000"/>
              <a:buFont typeface="Arial"/>
              <a:buChar char="●"/>
            </a:pPr>
            <a:r>
              <a:rPr lang="zh-TW" b="0" i="0" u="none" baseline="0" dirty="0">
                <a:solidFill>
                  <a:schemeClr val="dk1"/>
                </a:solidFill>
                <a:highlight>
                  <a:schemeClr val="lt1"/>
                </a:highlight>
                <a:latin typeface="+mj-lt"/>
                <a:ea typeface="+mj-ea"/>
              </a:rPr>
              <a:t>選區重劃是一項調整現有選區邊界的程序，每 10 年一次，每次都在最新人口普查數字發表後進行 </a:t>
            </a:r>
            <a:br>
              <a:rPr lang="zh-TW" dirty="0">
                <a:solidFill>
                  <a:schemeClr val="dk1"/>
                </a:solidFill>
                <a:highlight>
                  <a:schemeClr val="lt1"/>
                </a:highlight>
                <a:latin typeface="+mj-lt"/>
                <a:ea typeface="+mj-ea"/>
              </a:rPr>
            </a:br>
            <a:endParaRPr sz="600" dirty="0">
              <a:solidFill>
                <a:schemeClr val="dk1"/>
              </a:solidFill>
              <a:highlight>
                <a:schemeClr val="lt1"/>
              </a:highlight>
              <a:latin typeface="+mj-lt"/>
              <a:ea typeface="+mj-ea"/>
            </a:endParaRPr>
          </a:p>
          <a:p>
            <a:pPr marL="274320" lvl="0" indent="-274320" algn="l" rtl="0">
              <a:lnSpc>
                <a:spcPct val="100000"/>
              </a:lnSpc>
              <a:spcBef>
                <a:spcPts val="1000"/>
              </a:spcBef>
              <a:spcAft>
                <a:spcPts val="0"/>
              </a:spcAft>
              <a:buSzPct val="100000"/>
              <a:buFont typeface="Arial"/>
              <a:buChar char="●"/>
            </a:pPr>
            <a:r>
              <a:rPr lang="zh-TW" b="0" i="0" u="none" baseline="0" dirty="0">
                <a:solidFill>
                  <a:schemeClr val="dk1"/>
                </a:solidFill>
                <a:highlight>
                  <a:schemeClr val="lt1"/>
                </a:highlight>
                <a:latin typeface="+mj-lt"/>
                <a:ea typeface="+mj-ea"/>
              </a:rPr>
              <a:t>由於各個地區都會隨著時間增長和改變，因此選區重劃是我們重新評估選區的機會：</a:t>
            </a:r>
          </a:p>
          <a:p>
            <a:pPr marL="731520" lvl="1" indent="-274320" algn="l" rtl="0">
              <a:spcBef>
                <a:spcPts val="1000"/>
              </a:spcBef>
              <a:buSzPct val="100000"/>
              <a:buFont typeface="Arial"/>
              <a:buChar char="●"/>
            </a:pPr>
            <a:r>
              <a:rPr lang="zh-TW" sz="2600" b="0" i="0" u="none" baseline="0" dirty="0">
                <a:solidFill>
                  <a:schemeClr val="dk1"/>
                </a:solidFill>
                <a:highlight>
                  <a:schemeClr val="lt1"/>
                </a:highlight>
                <a:latin typeface="+mj-lt"/>
                <a:ea typeface="+mj-ea"/>
              </a:rPr>
              <a:t>讓每個選區的人口均等 </a:t>
            </a:r>
          </a:p>
          <a:p>
            <a:pPr marL="731520" lvl="1" indent="-274320" algn="l" rtl="0">
              <a:spcBef>
                <a:spcPts val="1000"/>
              </a:spcBef>
              <a:buSzPct val="100000"/>
              <a:buFont typeface="Arial"/>
              <a:buChar char="●"/>
            </a:pPr>
            <a:r>
              <a:rPr lang="zh-TW" sz="2600" b="0" i="0" u="none" baseline="0" dirty="0">
                <a:solidFill>
                  <a:schemeClr val="dk1"/>
                </a:solidFill>
                <a:highlight>
                  <a:schemeClr val="lt1"/>
                </a:highlight>
                <a:latin typeface="+mj-lt"/>
                <a:ea typeface="+mj-ea"/>
              </a:rPr>
              <a:t>確保選區符合選區重劃標準 </a:t>
            </a:r>
            <a:br>
              <a:rPr lang="zh-TW" sz="2600" dirty="0">
                <a:solidFill>
                  <a:schemeClr val="dk1"/>
                </a:solidFill>
                <a:highlight>
                  <a:schemeClr val="lt1"/>
                </a:highlight>
                <a:latin typeface="+mj-lt"/>
                <a:ea typeface="+mj-ea"/>
              </a:rPr>
            </a:br>
            <a:endParaRPr lang="zh-TW" sz="600" dirty="0">
              <a:solidFill>
                <a:schemeClr val="dk1"/>
              </a:solidFill>
              <a:highlight>
                <a:schemeClr val="lt1"/>
              </a:highlight>
              <a:latin typeface="+mj-lt"/>
              <a:ea typeface="+mj-ea"/>
            </a:endParaRPr>
          </a:p>
          <a:p>
            <a:pPr marL="274320" indent="-274320" algn="l" rtl="0">
              <a:spcBef>
                <a:spcPts val="1000"/>
              </a:spcBef>
              <a:buSzPct val="100000"/>
              <a:buFont typeface="Arial"/>
              <a:buChar char="●"/>
            </a:pPr>
            <a:r>
              <a:rPr lang="zh-TW" b="0" i="0" u="none" baseline="0" dirty="0">
                <a:solidFill>
                  <a:schemeClr val="dk1"/>
                </a:solidFill>
                <a:highlight>
                  <a:schemeClr val="lt1"/>
                </a:highlight>
                <a:latin typeface="+mj-lt"/>
                <a:ea typeface="+mj-ea"/>
              </a:rPr>
              <a:t>縣議會負責審議新的選區劃分。新的選區地圖必須得到</a:t>
            </a:r>
            <a:r>
              <a:rPr lang="zh-TW" b="0" i="0" u="none" kern="1200" baseline="0" dirty="0">
                <a:solidFill>
                  <a:prstClr val="black"/>
                </a:solidFill>
                <a:highlight>
                  <a:schemeClr val="lt1"/>
                </a:highlight>
                <a:latin typeface="+mj-lt"/>
                <a:ea typeface="+mj-ea"/>
              </a:rPr>
              <a:t>三分之二選民投票同意。</a:t>
            </a:r>
            <a:endParaRPr lang="zh-TW" sz="1400" kern="1200" dirty="0">
              <a:solidFill>
                <a:prstClr val="black"/>
              </a:solidFill>
              <a:highlight>
                <a:schemeClr val="lt1"/>
              </a:highlight>
              <a:latin typeface="+mj-lt"/>
              <a:ea typeface="+mj-ea"/>
            </a:endParaRPr>
          </a:p>
          <a:p>
            <a:pPr marL="274320" indent="-274320" algn="l" rtl="0">
              <a:spcBef>
                <a:spcPts val="1000"/>
              </a:spcBef>
              <a:buSzPct val="100000"/>
              <a:buFont typeface="Arial"/>
              <a:buChar char="●"/>
            </a:pPr>
            <a:endParaRPr dirty="0">
              <a:solidFill>
                <a:schemeClr val="dk1"/>
              </a:solidFill>
              <a:highlight>
                <a:schemeClr val="lt1"/>
              </a:highlight>
              <a:latin typeface="+mj-lt"/>
              <a:ea typeface="+mj-ea"/>
            </a:endParaRPr>
          </a:p>
          <a:p>
            <a:pPr marL="0" lvl="0" indent="0" algn="l" rtl="0">
              <a:lnSpc>
                <a:spcPct val="100000"/>
              </a:lnSpc>
              <a:spcBef>
                <a:spcPts val="1000"/>
              </a:spcBef>
              <a:spcAft>
                <a:spcPts val="0"/>
              </a:spcAft>
              <a:buSzPct val="71101"/>
              <a:buNone/>
            </a:pPr>
            <a:endParaRPr dirty="0">
              <a:solidFill>
                <a:schemeClr val="dk1"/>
              </a:solidFill>
              <a:latin typeface="+mj-lt"/>
              <a:ea typeface="+mj-ea"/>
            </a:endParaRPr>
          </a:p>
          <a:p>
            <a:pPr marL="0" lvl="0" indent="0" algn="l" rtl="0">
              <a:lnSpc>
                <a:spcPct val="100000"/>
              </a:lnSpc>
              <a:spcBef>
                <a:spcPts val="1000"/>
              </a:spcBef>
              <a:spcAft>
                <a:spcPts val="0"/>
              </a:spcAft>
              <a:buSzPct val="95000"/>
              <a:buNone/>
            </a:pPr>
            <a:endParaRPr dirty="0">
              <a:latin typeface="+mj-lt"/>
              <a:ea typeface="+mj-ea"/>
            </a:endParaRPr>
          </a:p>
        </p:txBody>
      </p:sp>
      <p:pic>
        <p:nvPicPr>
          <p:cNvPr id="3" name="Graphic 2" descr="Map with pin">
            <a:extLst>
              <a:ext uri="{FF2B5EF4-FFF2-40B4-BE49-F238E27FC236}">
                <a16:creationId xmlns:a16="http://schemas.microsoft.com/office/drawing/2014/main" id="{BDED1538-2469-46C9-B74B-AE16FA2572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253874" y="820821"/>
            <a:ext cx="1077762" cy="1077762"/>
          </a:xfrm>
          <a:prstGeom prst="rect">
            <a:avLst/>
          </a:prstGeom>
        </p:spPr>
      </p:pic>
      <p:pic>
        <p:nvPicPr>
          <p:cNvPr id="5" name="Graphic 4" descr="Bank">
            <a:extLst>
              <a:ext uri="{FF2B5EF4-FFF2-40B4-BE49-F238E27FC236}">
                <a16:creationId xmlns:a16="http://schemas.microsoft.com/office/drawing/2014/main" id="{102D1840-F273-4682-8FD9-FBB1D03BD65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9474" y="932688"/>
            <a:ext cx="914400" cy="914400"/>
          </a:xfrm>
          <a:prstGeom prst="rect">
            <a:avLst/>
          </a:prstGeom>
        </p:spPr>
      </p:pic>
      <p:pic>
        <p:nvPicPr>
          <p:cNvPr id="7" name="Graphic 6" descr="Puzzle pieces">
            <a:extLst>
              <a:ext uri="{FF2B5EF4-FFF2-40B4-BE49-F238E27FC236}">
                <a16:creationId xmlns:a16="http://schemas.microsoft.com/office/drawing/2014/main" id="{0C69EB77-85AA-4B25-B83F-A397C79AFC6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331636" y="820821"/>
            <a:ext cx="1077762" cy="107776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3"/>
          <p:cNvSpPr txBox="1">
            <a:spLocks noGrp="1"/>
          </p:cNvSpPr>
          <p:nvPr>
            <p:ph type="title"/>
          </p:nvPr>
        </p:nvSpPr>
        <p:spPr>
          <a:xfrm>
            <a:off x="297951" y="425684"/>
            <a:ext cx="8388849" cy="11430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zh-TW" sz="3400" b="1" i="1" u="none" baseline="0" dirty="0">
                <a:solidFill>
                  <a:schemeClr val="dk1"/>
                </a:solidFill>
                <a:latin typeface="+mj-lt"/>
                <a:ea typeface="+mj-ea"/>
              </a:rPr>
              <a:t>加州有關選區重劃程序的新法</a:t>
            </a:r>
            <a:endParaRPr sz="3400" b="1" i="1" dirty="0">
              <a:latin typeface="+mj-lt"/>
              <a:ea typeface="+mj-ea"/>
            </a:endParaRPr>
          </a:p>
        </p:txBody>
      </p:sp>
      <p:sp>
        <p:nvSpPr>
          <p:cNvPr id="136" name="Google Shape;136;p3"/>
          <p:cNvSpPr txBox="1">
            <a:spLocks noGrp="1"/>
          </p:cNvSpPr>
          <p:nvPr>
            <p:ph type="body" idx="1"/>
          </p:nvPr>
        </p:nvSpPr>
        <p:spPr>
          <a:xfrm>
            <a:off x="33689" y="1786287"/>
            <a:ext cx="8653112" cy="5249779"/>
          </a:xfrm>
          <a:prstGeom prst="rect">
            <a:avLst/>
          </a:prstGeom>
          <a:noFill/>
          <a:ln>
            <a:noFill/>
          </a:ln>
        </p:spPr>
        <p:txBody>
          <a:bodyPr spcFirstLastPara="1" wrap="square" lIns="91425" tIns="45700" rIns="91425" bIns="45700" anchor="t" anchorCtr="0">
            <a:normAutofit fontScale="85000" lnSpcReduction="20000"/>
          </a:bodyPr>
          <a:lstStyle/>
          <a:p>
            <a:pPr indent="-457200" algn="l" rtl="0">
              <a:lnSpc>
                <a:spcPct val="115000"/>
              </a:lnSpc>
              <a:spcAft>
                <a:spcPts val="700"/>
              </a:spcAft>
              <a:buSzPts val="2000"/>
              <a:buFont typeface="Arial" panose="020B0604020202020204" pitchFamily="34" charset="0"/>
              <a:buChar char="•"/>
            </a:pPr>
            <a:r>
              <a:rPr lang="zh-TW" b="0" i="0" u="none" baseline="0" dirty="0">
                <a:solidFill>
                  <a:schemeClr val="dk1"/>
                </a:solidFill>
                <a:latin typeface="+mj-lt"/>
                <a:ea typeface="+mj-ea"/>
              </a:rPr>
              <a:t>《直轄市及政治分區公平包容重劃法案》(FAIR MAPS) 於 2019 年入法，全名為：</a:t>
            </a:r>
            <a:br>
              <a:rPr lang="zh-TW" dirty="0">
                <a:solidFill>
                  <a:schemeClr val="dk1"/>
                </a:solidFill>
                <a:latin typeface="+mj-lt"/>
                <a:ea typeface="+mj-ea"/>
              </a:rPr>
            </a:br>
            <a:r>
              <a:rPr lang="es-US" altLang="zh-TW" dirty="0">
                <a:solidFill>
                  <a:schemeClr val="dk1"/>
                </a:solidFill>
                <a:latin typeface="+mj-lt"/>
                <a:ea typeface="+mj-ea"/>
              </a:rPr>
              <a:t>“</a:t>
            </a:r>
            <a:r>
              <a:rPr lang="zh-TW" sz="2300" b="1" i="0" u="none" baseline="0" dirty="0">
                <a:solidFill>
                  <a:schemeClr val="dk1"/>
                </a:solidFill>
                <a:latin typeface="+mj-lt"/>
                <a:ea typeface="+mj-ea"/>
              </a:rPr>
              <a:t>F</a:t>
            </a:r>
            <a:r>
              <a:rPr lang="zh-TW" sz="2300" b="0" i="0" u="none" baseline="0" dirty="0">
                <a:solidFill>
                  <a:schemeClr val="dk1"/>
                </a:solidFill>
                <a:latin typeface="+mj-lt"/>
                <a:ea typeface="+mj-ea"/>
              </a:rPr>
              <a:t>air </a:t>
            </a:r>
            <a:r>
              <a:rPr lang="zh-TW" sz="2300" b="1" i="0" u="none" baseline="0" dirty="0">
                <a:solidFill>
                  <a:schemeClr val="dk1"/>
                </a:solidFill>
                <a:latin typeface="+mj-lt"/>
                <a:ea typeface="+mj-ea"/>
              </a:rPr>
              <a:t>A</a:t>
            </a:r>
            <a:r>
              <a:rPr lang="zh-TW" sz="2300" b="0" i="0" u="none" baseline="0" dirty="0">
                <a:solidFill>
                  <a:schemeClr val="dk1"/>
                </a:solidFill>
                <a:latin typeface="+mj-lt"/>
                <a:ea typeface="+mj-ea"/>
              </a:rPr>
              <a:t>nd </a:t>
            </a:r>
            <a:r>
              <a:rPr lang="zh-TW" sz="2300" b="1" i="0" u="none" baseline="0" dirty="0">
                <a:solidFill>
                  <a:schemeClr val="dk1"/>
                </a:solidFill>
                <a:latin typeface="+mj-lt"/>
                <a:ea typeface="+mj-ea"/>
              </a:rPr>
              <a:t>I</a:t>
            </a:r>
            <a:r>
              <a:rPr lang="zh-TW" sz="2300" b="0" i="0" u="none" baseline="0" dirty="0">
                <a:solidFill>
                  <a:schemeClr val="dk1"/>
                </a:solidFill>
                <a:latin typeface="+mj-lt"/>
                <a:ea typeface="+mj-ea"/>
              </a:rPr>
              <a:t>nclusive </a:t>
            </a:r>
            <a:r>
              <a:rPr lang="zh-TW" sz="2300" b="1" i="0" u="none" baseline="0" dirty="0">
                <a:solidFill>
                  <a:schemeClr val="dk1"/>
                </a:solidFill>
                <a:latin typeface="+mj-lt"/>
                <a:ea typeface="+mj-ea"/>
              </a:rPr>
              <a:t>R</a:t>
            </a:r>
            <a:r>
              <a:rPr lang="zh-TW" sz="2300" b="0" i="0" u="none" baseline="0" dirty="0">
                <a:solidFill>
                  <a:schemeClr val="dk1"/>
                </a:solidFill>
                <a:latin typeface="+mj-lt"/>
                <a:ea typeface="+mj-ea"/>
              </a:rPr>
              <a:t>edistricting for </a:t>
            </a:r>
            <a:r>
              <a:rPr lang="zh-TW" sz="2300" b="1" i="0" u="none" baseline="0" dirty="0">
                <a:solidFill>
                  <a:schemeClr val="dk1"/>
                </a:solidFill>
                <a:latin typeface="+mj-lt"/>
                <a:ea typeface="+mj-ea"/>
              </a:rPr>
              <a:t>M</a:t>
            </a:r>
            <a:r>
              <a:rPr lang="zh-TW" sz="2300" b="0" i="0" u="none" baseline="0" dirty="0">
                <a:solidFill>
                  <a:schemeClr val="dk1"/>
                </a:solidFill>
                <a:latin typeface="+mj-lt"/>
                <a:ea typeface="+mj-ea"/>
              </a:rPr>
              <a:t>unicipalities </a:t>
            </a:r>
            <a:r>
              <a:rPr lang="zh-TW" sz="2300" b="1" i="0" u="none" baseline="0" dirty="0">
                <a:solidFill>
                  <a:schemeClr val="dk1"/>
                </a:solidFill>
                <a:latin typeface="+mj-lt"/>
                <a:ea typeface="+mj-ea"/>
              </a:rPr>
              <a:t>A</a:t>
            </a:r>
            <a:r>
              <a:rPr lang="zh-TW" sz="2300" b="0" i="0" u="none" baseline="0" dirty="0">
                <a:solidFill>
                  <a:schemeClr val="dk1"/>
                </a:solidFill>
                <a:latin typeface="+mj-lt"/>
                <a:ea typeface="+mj-ea"/>
              </a:rPr>
              <a:t>nd </a:t>
            </a:r>
            <a:r>
              <a:rPr lang="zh-TW" sz="2300" b="1" i="0" u="none" baseline="0" dirty="0">
                <a:solidFill>
                  <a:schemeClr val="dk1"/>
                </a:solidFill>
                <a:latin typeface="+mj-lt"/>
                <a:ea typeface="+mj-ea"/>
              </a:rPr>
              <a:t>P</a:t>
            </a:r>
            <a:r>
              <a:rPr lang="zh-TW" sz="2300" b="0" i="0" u="none" baseline="0" dirty="0">
                <a:solidFill>
                  <a:schemeClr val="dk1"/>
                </a:solidFill>
                <a:latin typeface="+mj-lt"/>
                <a:ea typeface="+mj-ea"/>
              </a:rPr>
              <a:t>olitical </a:t>
            </a:r>
            <a:r>
              <a:rPr lang="zh-TW" sz="2300" b="1" i="0" u="none" baseline="0" dirty="0">
                <a:solidFill>
                  <a:schemeClr val="dk1"/>
                </a:solidFill>
                <a:latin typeface="+mj-lt"/>
                <a:ea typeface="+mj-ea"/>
              </a:rPr>
              <a:t>S</a:t>
            </a:r>
            <a:r>
              <a:rPr lang="zh-TW" sz="2300" b="0" i="0" u="none" baseline="0" dirty="0">
                <a:solidFill>
                  <a:schemeClr val="dk1"/>
                </a:solidFill>
                <a:latin typeface="+mj-lt"/>
                <a:ea typeface="+mj-ea"/>
              </a:rPr>
              <a:t>ubdivisions</a:t>
            </a:r>
            <a:r>
              <a:rPr lang="es-US" altLang="zh-TW" sz="2300" b="0" i="0" u="none" baseline="0" dirty="0">
                <a:solidFill>
                  <a:schemeClr val="dk1"/>
                </a:solidFill>
                <a:latin typeface="+mj-lt"/>
                <a:ea typeface="+mj-ea"/>
              </a:rPr>
              <a:t>”</a:t>
            </a:r>
            <a:br>
              <a:rPr lang="zh-TW" sz="2300" dirty="0">
                <a:solidFill>
                  <a:schemeClr val="dk1"/>
                </a:solidFill>
                <a:latin typeface="+mj-lt"/>
                <a:ea typeface="+mj-ea"/>
              </a:rPr>
            </a:br>
            <a:br>
              <a:rPr lang="zh-TW" sz="1500" dirty="0">
                <a:solidFill>
                  <a:schemeClr val="dk1"/>
                </a:solidFill>
                <a:latin typeface="+mj-lt"/>
                <a:ea typeface="+mj-ea"/>
              </a:rPr>
            </a:br>
            <a:endParaRPr sz="1000" dirty="0">
              <a:solidFill>
                <a:schemeClr val="dk1"/>
              </a:solidFill>
              <a:latin typeface="+mj-lt"/>
              <a:ea typeface="+mj-ea"/>
            </a:endParaRPr>
          </a:p>
          <a:p>
            <a:pPr lvl="0" indent="-457200" algn="l" rtl="0">
              <a:lnSpc>
                <a:spcPct val="115000"/>
              </a:lnSpc>
              <a:spcBef>
                <a:spcPts val="360"/>
              </a:spcBef>
              <a:spcAft>
                <a:spcPts val="700"/>
              </a:spcAft>
              <a:buSzPts val="2000"/>
              <a:buFont typeface="Arial" panose="020B0604020202020204" pitchFamily="34" charset="0"/>
              <a:buChar char="•"/>
            </a:pPr>
            <a:r>
              <a:rPr lang="zh-TW" b="1" i="0" u="sng" baseline="0" dirty="0">
                <a:solidFill>
                  <a:schemeClr val="dk1"/>
                </a:solidFill>
                <a:latin typeface="+mj-lt"/>
                <a:ea typeface="+mj-ea"/>
              </a:rPr>
              <a:t>這項新法的要求（適用於各縣市政府）：</a:t>
            </a:r>
          </a:p>
          <a:p>
            <a:pPr lvl="1" indent="-457200" algn="l" rtl="0">
              <a:lnSpc>
                <a:spcPct val="115000"/>
              </a:lnSpc>
              <a:spcAft>
                <a:spcPts val="700"/>
              </a:spcAft>
              <a:buSzPts val="2000"/>
              <a:buFont typeface="Arial" panose="020B0604020202020204" pitchFamily="34" charset="0"/>
              <a:buChar char="•"/>
            </a:pPr>
            <a:r>
              <a:rPr lang="zh-TW" b="1" i="0" u="none" baseline="0" dirty="0">
                <a:solidFill>
                  <a:schemeClr val="dk1"/>
                </a:solidFill>
                <a:latin typeface="+mj-lt"/>
                <a:ea typeface="+mj-ea"/>
              </a:rPr>
              <a:t>網站</a:t>
            </a:r>
          </a:p>
          <a:p>
            <a:pPr lvl="1" indent="-457200" algn="l" rtl="0">
              <a:lnSpc>
                <a:spcPct val="115000"/>
              </a:lnSpc>
              <a:spcAft>
                <a:spcPts val="700"/>
              </a:spcAft>
              <a:buSzPts val="2000"/>
              <a:buFont typeface="Arial" panose="020B0604020202020204" pitchFamily="34" charset="0"/>
              <a:buChar char="•"/>
            </a:pPr>
            <a:r>
              <a:rPr lang="zh-TW" b="1" i="0" u="none" baseline="0" dirty="0">
                <a:solidFill>
                  <a:schemeClr val="dk1"/>
                </a:solidFill>
                <a:latin typeface="+mj-lt"/>
                <a:ea typeface="+mj-ea"/>
              </a:rPr>
              <a:t>公聽會</a:t>
            </a:r>
            <a:r>
              <a:rPr lang="zh-TW" b="0" i="0" u="none" baseline="0" dirty="0">
                <a:solidFill>
                  <a:schemeClr val="dk1"/>
                </a:solidFill>
                <a:latin typeface="+mj-lt"/>
                <a:ea typeface="+mj-ea"/>
              </a:rPr>
              <a:t>（至少 4 場） </a:t>
            </a:r>
          </a:p>
          <a:p>
            <a:pPr lvl="1" indent="-457200" algn="l" rtl="0">
              <a:lnSpc>
                <a:spcPct val="115000"/>
              </a:lnSpc>
              <a:spcAft>
                <a:spcPts val="700"/>
              </a:spcAft>
              <a:buSzPts val="2000"/>
              <a:buFont typeface="Arial" panose="020B0604020202020204" pitchFamily="34" charset="0"/>
              <a:buChar char="•"/>
            </a:pPr>
            <a:r>
              <a:rPr lang="zh-TW" b="0" i="0" u="none" baseline="0" dirty="0">
                <a:solidFill>
                  <a:schemeClr val="dk1"/>
                </a:solidFill>
                <a:latin typeface="+mj-lt"/>
                <a:ea typeface="+mj-ea"/>
              </a:rPr>
              <a:t>以</a:t>
            </a:r>
            <a:r>
              <a:rPr lang="zh-TW" b="1" i="0" u="none" baseline="0" dirty="0">
                <a:solidFill>
                  <a:schemeClr val="dk1"/>
                </a:solidFill>
                <a:latin typeface="+mj-lt"/>
                <a:ea typeface="+mj-ea"/>
              </a:rPr>
              <a:t>提前通知</a:t>
            </a:r>
            <a:r>
              <a:rPr lang="zh-TW" b="0" i="0" u="none" baseline="0" dirty="0">
                <a:solidFill>
                  <a:schemeClr val="dk1"/>
                </a:solidFill>
                <a:latin typeface="+mj-lt"/>
                <a:ea typeface="+mj-ea"/>
              </a:rPr>
              <a:t>公告資訊</a:t>
            </a:r>
          </a:p>
          <a:p>
            <a:pPr lvl="1" indent="-457200" algn="l" rtl="0">
              <a:lnSpc>
                <a:spcPct val="115000"/>
              </a:lnSpc>
              <a:spcAft>
                <a:spcPts val="700"/>
              </a:spcAft>
              <a:buSzPts val="2000"/>
              <a:buFont typeface="Arial" panose="020B0604020202020204" pitchFamily="34" charset="0"/>
              <a:buChar char="•"/>
            </a:pPr>
            <a:r>
              <a:rPr lang="zh-TW" b="0" i="0" u="none" baseline="0" dirty="0">
                <a:solidFill>
                  <a:schemeClr val="dk1"/>
                </a:solidFill>
                <a:latin typeface="+mj-lt"/>
                <a:ea typeface="+mj-ea"/>
              </a:rPr>
              <a:t>過程</a:t>
            </a:r>
            <a:r>
              <a:rPr lang="zh-TW" b="1" i="0" u="none" baseline="0" dirty="0">
                <a:solidFill>
                  <a:schemeClr val="dk1"/>
                </a:solidFill>
                <a:latin typeface="+mj-lt"/>
                <a:ea typeface="+mj-ea"/>
              </a:rPr>
              <a:t>開放民眾參與</a:t>
            </a:r>
            <a:br>
              <a:rPr lang="zh-TW" b="1" dirty="0">
                <a:solidFill>
                  <a:schemeClr val="dk1"/>
                </a:solidFill>
                <a:latin typeface="+mj-lt"/>
                <a:ea typeface="+mj-ea"/>
              </a:rPr>
            </a:br>
            <a:r>
              <a:rPr lang="zh-TW" b="0" i="1" u="none" baseline="0" dirty="0">
                <a:solidFill>
                  <a:schemeClr val="dk1"/>
                </a:solidFill>
                <a:latin typeface="+mj-lt"/>
                <a:ea typeface="+mj-ea"/>
              </a:rPr>
              <a:t>（包括提供適用的語言翻譯和口譯） </a:t>
            </a:r>
          </a:p>
          <a:p>
            <a:pPr lvl="1" indent="-457200" algn="l" rtl="0">
              <a:lnSpc>
                <a:spcPct val="115000"/>
              </a:lnSpc>
              <a:spcAft>
                <a:spcPts val="700"/>
              </a:spcAft>
              <a:buSzPts val="2000"/>
              <a:buFont typeface="Arial" panose="020B0604020202020204" pitchFamily="34" charset="0"/>
              <a:buChar char="•"/>
            </a:pPr>
            <a:r>
              <a:rPr lang="zh-TW" b="0" i="0" u="none" baseline="0" dirty="0">
                <a:solidFill>
                  <a:schemeClr val="dk1"/>
                </a:solidFill>
                <a:latin typeface="+mj-lt"/>
                <a:ea typeface="+mj-ea"/>
              </a:rPr>
              <a:t>透過</a:t>
            </a:r>
            <a:r>
              <a:rPr lang="zh-TW" b="1" i="0" u="none" baseline="0" dirty="0">
                <a:solidFill>
                  <a:schemeClr val="dk1"/>
                </a:solidFill>
                <a:latin typeface="+mj-lt"/>
                <a:ea typeface="+mj-ea"/>
              </a:rPr>
              <a:t>多種形式</a:t>
            </a:r>
            <a:r>
              <a:rPr lang="zh-TW" b="0" i="0" u="none" baseline="0" dirty="0">
                <a:solidFill>
                  <a:schemeClr val="dk1"/>
                </a:solidFill>
                <a:latin typeface="+mj-lt"/>
                <a:ea typeface="+mj-ea"/>
              </a:rPr>
              <a:t>收集</a:t>
            </a:r>
            <a:r>
              <a:rPr lang="zh-TW" b="1" i="0" u="none" baseline="0" dirty="0">
                <a:solidFill>
                  <a:schemeClr val="dk1"/>
                </a:solidFill>
                <a:latin typeface="+mj-lt"/>
                <a:ea typeface="+mj-ea"/>
              </a:rPr>
              <a:t>民眾意見</a:t>
            </a:r>
          </a:p>
          <a:p>
            <a:pPr lvl="1" indent="-457200" algn="l" rtl="0">
              <a:lnSpc>
                <a:spcPct val="115000"/>
              </a:lnSpc>
              <a:spcAft>
                <a:spcPts val="700"/>
              </a:spcAft>
              <a:buSzPts val="2000"/>
              <a:buFont typeface="Arial" panose="020B0604020202020204" pitchFamily="34" charset="0"/>
              <a:buChar char="•"/>
            </a:pPr>
            <a:r>
              <a:rPr lang="zh-TW" b="1" i="0" u="none" baseline="0" dirty="0">
                <a:solidFill>
                  <a:schemeClr val="dk1"/>
                </a:solidFill>
                <a:latin typeface="+mj-lt"/>
                <a:ea typeface="+mj-ea"/>
              </a:rPr>
              <a:t>向地方組織、地方媒體和特定族裔媒體進行外展宣導 </a:t>
            </a:r>
          </a:p>
          <a:p>
            <a:pPr marL="228600" lvl="0" indent="-201928" algn="l" rtl="0">
              <a:lnSpc>
                <a:spcPct val="90000"/>
              </a:lnSpc>
              <a:spcBef>
                <a:spcPts val="1000"/>
              </a:spcBef>
              <a:buSzPts val="2000"/>
              <a:buFont typeface="Arial"/>
              <a:buChar char="•"/>
            </a:pPr>
            <a:endParaRPr dirty="0">
              <a:solidFill>
                <a:schemeClr val="dk1"/>
              </a:solidFill>
              <a:latin typeface="+mj-lt"/>
              <a:ea typeface="+mj-ea"/>
            </a:endParaRPr>
          </a:p>
        </p:txBody>
      </p:sp>
      <p:sp>
        <p:nvSpPr>
          <p:cNvPr id="2" name="Arrow: Right 1">
            <a:extLst>
              <a:ext uri="{FF2B5EF4-FFF2-40B4-BE49-F238E27FC236}">
                <a16:creationId xmlns:a16="http://schemas.microsoft.com/office/drawing/2014/main" id="{AD026BB5-2B9D-43C8-ABF9-0C5C24BA5904}"/>
              </a:ext>
            </a:extLst>
          </p:cNvPr>
          <p:cNvSpPr/>
          <p:nvPr/>
        </p:nvSpPr>
        <p:spPr>
          <a:xfrm>
            <a:off x="2220534" y="2858314"/>
            <a:ext cx="2723949" cy="3368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atin typeface="+mj-lt"/>
              <a:ea typeface="+mj-ea"/>
            </a:endParaRPr>
          </a:p>
        </p:txBody>
      </p:sp>
      <p:sp>
        <p:nvSpPr>
          <p:cNvPr id="3" name="TextBox 2">
            <a:extLst>
              <a:ext uri="{FF2B5EF4-FFF2-40B4-BE49-F238E27FC236}">
                <a16:creationId xmlns:a16="http://schemas.microsoft.com/office/drawing/2014/main" id="{19A1906F-3877-4F48-9246-C87AA407BD93}"/>
              </a:ext>
            </a:extLst>
          </p:cNvPr>
          <p:cNvSpPr txBox="1"/>
          <p:nvPr/>
        </p:nvSpPr>
        <p:spPr>
          <a:xfrm>
            <a:off x="5054372" y="2870840"/>
            <a:ext cx="2248302" cy="584775"/>
          </a:xfrm>
          <a:custGeom>
            <a:avLst/>
            <a:gdLst>
              <a:gd name="connsiteX0" fmla="*/ 0 w 2248302"/>
              <a:gd name="connsiteY0" fmla="*/ 0 h 584775"/>
              <a:gd name="connsiteX1" fmla="*/ 607042 w 2248302"/>
              <a:gd name="connsiteY1" fmla="*/ 0 h 584775"/>
              <a:gd name="connsiteX2" fmla="*/ 1124151 w 2248302"/>
              <a:gd name="connsiteY2" fmla="*/ 0 h 584775"/>
              <a:gd name="connsiteX3" fmla="*/ 1663743 w 2248302"/>
              <a:gd name="connsiteY3" fmla="*/ 0 h 584775"/>
              <a:gd name="connsiteX4" fmla="*/ 2248302 w 2248302"/>
              <a:gd name="connsiteY4" fmla="*/ 0 h 584775"/>
              <a:gd name="connsiteX5" fmla="*/ 2248302 w 2248302"/>
              <a:gd name="connsiteY5" fmla="*/ 584775 h 584775"/>
              <a:gd name="connsiteX6" fmla="*/ 1753676 w 2248302"/>
              <a:gd name="connsiteY6" fmla="*/ 584775 h 584775"/>
              <a:gd name="connsiteX7" fmla="*/ 1191600 w 2248302"/>
              <a:gd name="connsiteY7" fmla="*/ 584775 h 584775"/>
              <a:gd name="connsiteX8" fmla="*/ 629525 w 2248302"/>
              <a:gd name="connsiteY8" fmla="*/ 584775 h 584775"/>
              <a:gd name="connsiteX9" fmla="*/ 0 w 2248302"/>
              <a:gd name="connsiteY9" fmla="*/ 584775 h 584775"/>
              <a:gd name="connsiteX10" fmla="*/ 0 w 2248302"/>
              <a:gd name="connsiteY10" fmla="*/ 0 h 58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48302" h="584775" extrusionOk="0">
                <a:moveTo>
                  <a:pt x="0" y="0"/>
                </a:moveTo>
                <a:cubicBezTo>
                  <a:pt x="153419" y="-60587"/>
                  <a:pt x="367451" y="54029"/>
                  <a:pt x="607042" y="0"/>
                </a:cubicBezTo>
                <a:cubicBezTo>
                  <a:pt x="846633" y="-54029"/>
                  <a:pt x="868528" y="25837"/>
                  <a:pt x="1124151" y="0"/>
                </a:cubicBezTo>
                <a:cubicBezTo>
                  <a:pt x="1379774" y="-25837"/>
                  <a:pt x="1425487" y="1833"/>
                  <a:pt x="1663743" y="0"/>
                </a:cubicBezTo>
                <a:cubicBezTo>
                  <a:pt x="1901999" y="-1833"/>
                  <a:pt x="2099171" y="38388"/>
                  <a:pt x="2248302" y="0"/>
                </a:cubicBezTo>
                <a:cubicBezTo>
                  <a:pt x="2299989" y="145479"/>
                  <a:pt x="2217413" y="369856"/>
                  <a:pt x="2248302" y="584775"/>
                </a:cubicBezTo>
                <a:cubicBezTo>
                  <a:pt x="2103541" y="588397"/>
                  <a:pt x="1956140" y="573735"/>
                  <a:pt x="1753676" y="584775"/>
                </a:cubicBezTo>
                <a:cubicBezTo>
                  <a:pt x="1551212" y="595815"/>
                  <a:pt x="1465768" y="571338"/>
                  <a:pt x="1191600" y="584775"/>
                </a:cubicBezTo>
                <a:cubicBezTo>
                  <a:pt x="917432" y="598212"/>
                  <a:pt x="834680" y="532986"/>
                  <a:pt x="629525" y="584775"/>
                </a:cubicBezTo>
                <a:cubicBezTo>
                  <a:pt x="424371" y="636564"/>
                  <a:pt x="223769" y="570997"/>
                  <a:pt x="0" y="584775"/>
                </a:cubicBezTo>
                <a:cubicBezTo>
                  <a:pt x="-50601" y="391097"/>
                  <a:pt x="55459" y="129331"/>
                  <a:pt x="0" y="0"/>
                </a:cubicBezTo>
                <a:close/>
              </a:path>
            </a:pathLst>
          </a:custGeom>
          <a:noFill/>
          <a:ln w="38100">
            <a:solidFill>
              <a:schemeClr val="tx1"/>
            </a:solidFill>
            <a:extLst>
              <a:ext uri="{C807C97D-BFC1-408E-A445-0C87EB9F89A2}">
                <ask:lineSketchStyleProps xmlns:ask="http://schemas.microsoft.com/office/drawing/2018/sketchyshapes" sd="3249625034">
                  <a:prstGeom prst="rect">
                    <a:avLst/>
                  </a:prstGeom>
                  <ask:type>
                    <ask:lineSketchScribble/>
                  </ask:type>
                </ask:lineSketchStyleProps>
              </a:ext>
            </a:extLst>
          </a:ln>
        </p:spPr>
        <p:txBody>
          <a:bodyPr wrap="square" rtlCol="0">
            <a:spAutoFit/>
          </a:bodyPr>
          <a:lstStyle/>
          <a:p>
            <a:pPr algn="l" rtl="0"/>
            <a:r>
              <a:rPr lang="zh-TW" sz="1600" b="0" i="0" u="sng" baseline="0">
                <a:latin typeface="+mj-lt"/>
                <a:ea typeface="+mj-ea"/>
              </a:rPr>
              <a:t>目標：</a:t>
            </a:r>
            <a:r>
              <a:rPr lang="zh-TW" sz="1600" b="0" i="0" u="none" baseline="0">
                <a:latin typeface="+mj-lt"/>
                <a:ea typeface="+mj-ea"/>
              </a:rPr>
              <a:t>讓選區重劃過程 </a:t>
            </a:r>
          </a:p>
          <a:p>
            <a:pPr algn="l" rtl="0"/>
            <a:r>
              <a:rPr lang="zh-TW" sz="1600" b="0" i="0" u="none" baseline="0">
                <a:latin typeface="+mj-lt"/>
                <a:ea typeface="+mj-ea"/>
              </a:rPr>
              <a:t>更透明且可參與！</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ge3faf1f074_0_24"/>
          <p:cNvSpPr txBox="1">
            <a:spLocks noGrp="1"/>
          </p:cNvSpPr>
          <p:nvPr>
            <p:ph type="title"/>
          </p:nvPr>
        </p:nvSpPr>
        <p:spPr>
          <a:xfrm>
            <a:off x="457200" y="757302"/>
            <a:ext cx="8229600" cy="574031"/>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zh-TW" sz="3400" b="1" i="1" u="none" baseline="0">
                <a:solidFill>
                  <a:schemeClr val="dk1"/>
                </a:solidFill>
                <a:latin typeface="+mj-lt"/>
                <a:ea typeface="+mj-ea"/>
              </a:rPr>
              <a:t>選區劃分有哪些標準？</a:t>
            </a:r>
            <a:endParaRPr sz="3400" b="1" i="1" dirty="0">
              <a:latin typeface="+mj-lt"/>
              <a:ea typeface="+mj-ea"/>
            </a:endParaRPr>
          </a:p>
        </p:txBody>
      </p:sp>
      <p:sp>
        <p:nvSpPr>
          <p:cNvPr id="180" name="Google Shape;180;ge3faf1f074_0_24"/>
          <p:cNvSpPr txBox="1">
            <a:spLocks noGrp="1"/>
          </p:cNvSpPr>
          <p:nvPr>
            <p:ph type="body" idx="1"/>
          </p:nvPr>
        </p:nvSpPr>
        <p:spPr>
          <a:xfrm>
            <a:off x="419902" y="1188811"/>
            <a:ext cx="8229600" cy="5402124"/>
          </a:xfrm>
          <a:prstGeom prst="rect">
            <a:avLst/>
          </a:prstGeom>
          <a:noFill/>
          <a:ln>
            <a:noFill/>
          </a:ln>
        </p:spPr>
        <p:txBody>
          <a:bodyPr spcFirstLastPara="1" wrap="square" lIns="91425" tIns="45700" rIns="91425" bIns="45700" anchor="t" anchorCtr="0">
            <a:noAutofit/>
          </a:bodyPr>
          <a:lstStyle/>
          <a:p>
            <a:pPr marL="0" lvl="0" indent="0" algn="l" rtl="0">
              <a:lnSpc>
                <a:spcPct val="200000"/>
              </a:lnSpc>
              <a:spcBef>
                <a:spcPts val="0"/>
              </a:spcBef>
              <a:spcAft>
                <a:spcPts val="0"/>
              </a:spcAft>
              <a:buNone/>
            </a:pPr>
            <a:r>
              <a:rPr lang="zh-TW" sz="2000" b="0" i="1" u="none" baseline="0" dirty="0">
                <a:solidFill>
                  <a:schemeClr val="dk1"/>
                </a:solidFill>
                <a:latin typeface="+mj-lt"/>
                <a:ea typeface="+mj-ea"/>
              </a:rPr>
              <a:t>下列標準按優先順序排列（在可行範圍內）</a:t>
            </a:r>
            <a:endParaRPr sz="2000" i="1" dirty="0">
              <a:latin typeface="+mj-lt"/>
              <a:ea typeface="+mj-ea"/>
            </a:endParaRPr>
          </a:p>
          <a:p>
            <a:pPr marL="546100" lvl="0" indent="-457200" algn="l" rtl="0">
              <a:lnSpc>
                <a:spcPct val="200000"/>
              </a:lnSpc>
              <a:spcBef>
                <a:spcPts val="0"/>
              </a:spcBef>
              <a:spcAft>
                <a:spcPts val="0"/>
              </a:spcAft>
              <a:buClr>
                <a:schemeClr val="dk1"/>
              </a:buClr>
              <a:buSzPts val="2200"/>
              <a:buFont typeface="+mj-lt"/>
              <a:buAutoNum type="arabicPeriod"/>
            </a:pPr>
            <a:r>
              <a:rPr lang="zh-TW" sz="2000" b="0" i="0" u="none" baseline="0" dirty="0">
                <a:solidFill>
                  <a:schemeClr val="dk1"/>
                </a:solidFill>
                <a:latin typeface="+mj-lt"/>
                <a:ea typeface="+mj-ea"/>
              </a:rPr>
              <a:t>每一區的</a:t>
            </a:r>
            <a:r>
              <a:rPr lang="zh-TW" sz="2000" b="1" i="0" u="none" baseline="0" dirty="0">
                <a:solidFill>
                  <a:schemeClr val="dk1"/>
                </a:solidFill>
                <a:latin typeface="+mj-lt"/>
                <a:ea typeface="+mj-ea"/>
              </a:rPr>
              <a:t>人口必須均等 </a:t>
            </a:r>
            <a:endParaRPr lang="zh-TW" sz="2000" dirty="0">
              <a:solidFill>
                <a:schemeClr val="dk1"/>
              </a:solidFill>
              <a:latin typeface="+mj-lt"/>
              <a:ea typeface="+mj-ea"/>
            </a:endParaRPr>
          </a:p>
          <a:p>
            <a:pPr marL="546100" lvl="0" indent="-457200" algn="l" rtl="0">
              <a:lnSpc>
                <a:spcPct val="200000"/>
              </a:lnSpc>
              <a:spcBef>
                <a:spcPts val="0"/>
              </a:spcBef>
              <a:spcAft>
                <a:spcPts val="0"/>
              </a:spcAft>
              <a:buClr>
                <a:schemeClr val="dk1"/>
              </a:buClr>
              <a:buSzPts val="2200"/>
              <a:buFont typeface="+mj-lt"/>
              <a:buAutoNum type="arabicPeriod"/>
            </a:pPr>
            <a:r>
              <a:rPr lang="zh-TW" sz="2000" b="0" i="0" u="none" baseline="0" dirty="0">
                <a:solidFill>
                  <a:schemeClr val="dk1"/>
                </a:solidFill>
                <a:latin typeface="+mj-lt"/>
                <a:ea typeface="+mj-ea"/>
              </a:rPr>
              <a:t>符合</a:t>
            </a:r>
            <a:r>
              <a:rPr lang="zh-TW" sz="2000" b="1" i="0" u="none" baseline="0" dirty="0">
                <a:solidFill>
                  <a:schemeClr val="dk1"/>
                </a:solidFill>
                <a:latin typeface="+mj-lt"/>
                <a:ea typeface="+mj-ea"/>
              </a:rPr>
              <a:t>《聯邦投票權利法案》</a:t>
            </a:r>
            <a:r>
              <a:rPr lang="zh-TW" sz="2000" b="0" i="0" u="none" baseline="0" dirty="0">
                <a:solidFill>
                  <a:schemeClr val="dk1"/>
                </a:solidFill>
                <a:latin typeface="+mj-lt"/>
                <a:ea typeface="+mj-ea"/>
              </a:rPr>
              <a:t> </a:t>
            </a:r>
            <a:endParaRPr sz="1000" b="1" dirty="0">
              <a:solidFill>
                <a:schemeClr val="dk1"/>
              </a:solidFill>
              <a:latin typeface="+mj-lt"/>
              <a:ea typeface="+mj-ea"/>
            </a:endParaRPr>
          </a:p>
          <a:p>
            <a:pPr marL="546100" lvl="0" indent="-457200" algn="l" rtl="0">
              <a:lnSpc>
                <a:spcPct val="200000"/>
              </a:lnSpc>
              <a:spcBef>
                <a:spcPts val="0"/>
              </a:spcBef>
              <a:spcAft>
                <a:spcPts val="0"/>
              </a:spcAft>
              <a:buClr>
                <a:schemeClr val="dk1"/>
              </a:buClr>
              <a:buSzPts val="2200"/>
              <a:buFont typeface="+mj-lt"/>
              <a:buAutoNum type="arabicPeriod"/>
            </a:pPr>
            <a:r>
              <a:rPr lang="zh-TW" sz="100" b="0" i="0" u="none" baseline="0" dirty="0">
                <a:solidFill>
                  <a:schemeClr val="dk1"/>
                </a:solidFill>
                <a:latin typeface="+mj-lt"/>
                <a:ea typeface="+mj-ea"/>
              </a:rPr>
              <a:t>.</a:t>
            </a:r>
            <a:r>
              <a:rPr lang="zh-TW" sz="2000" b="1" i="0" u="none" baseline="0" dirty="0">
                <a:solidFill>
                  <a:schemeClr val="dk1"/>
                </a:solidFill>
                <a:latin typeface="+mj-lt"/>
                <a:ea typeface="+mj-ea"/>
              </a:rPr>
              <a:t>連續性</a:t>
            </a:r>
            <a:endParaRPr sz="2000" dirty="0">
              <a:solidFill>
                <a:schemeClr val="dk1"/>
              </a:solidFill>
              <a:latin typeface="+mj-lt"/>
              <a:ea typeface="+mj-ea"/>
            </a:endParaRPr>
          </a:p>
          <a:p>
            <a:pPr marL="546100" lvl="0" indent="-457200" algn="l" rtl="0">
              <a:lnSpc>
                <a:spcPct val="200000"/>
              </a:lnSpc>
              <a:spcBef>
                <a:spcPts val="0"/>
              </a:spcBef>
              <a:spcAft>
                <a:spcPts val="0"/>
              </a:spcAft>
              <a:buClr>
                <a:schemeClr val="dk1"/>
              </a:buClr>
              <a:buSzPts val="2200"/>
              <a:buFont typeface="+mj-lt"/>
              <a:buAutoNum type="arabicPeriod"/>
            </a:pPr>
            <a:r>
              <a:rPr lang="zh-TW" sz="2000" b="0" i="0" u="none" baseline="0" dirty="0">
                <a:solidFill>
                  <a:schemeClr val="dk1"/>
                </a:solidFill>
                <a:latin typeface="+mj-lt"/>
                <a:ea typeface="+mj-ea"/>
              </a:rPr>
              <a:t>儘量減少劃分</a:t>
            </a:r>
            <a:r>
              <a:rPr lang="zh-TW" sz="2000" b="1" i="0" u="none" baseline="0" dirty="0">
                <a:solidFill>
                  <a:schemeClr val="dk1"/>
                </a:solidFill>
                <a:latin typeface="+mj-lt"/>
                <a:ea typeface="+mj-ea"/>
              </a:rPr>
              <a:t>鄰里</a:t>
            </a:r>
            <a:r>
              <a:rPr lang="zh-TW" sz="2000" b="0" i="0" u="none" baseline="0" dirty="0">
                <a:solidFill>
                  <a:schemeClr val="dk1"/>
                </a:solidFill>
                <a:latin typeface="+mj-lt"/>
                <a:ea typeface="+mj-ea"/>
              </a:rPr>
              <a:t>和</a:t>
            </a:r>
            <a:r>
              <a:rPr lang="zh-TW" sz="2000" b="1" i="0" u="none" baseline="0" dirty="0">
                <a:solidFill>
                  <a:schemeClr val="dk1"/>
                </a:solidFill>
                <a:latin typeface="+mj-lt"/>
                <a:ea typeface="+mj-ea"/>
              </a:rPr>
              <a:t>利益共同體</a:t>
            </a:r>
            <a:r>
              <a:rPr lang="zh-TW" sz="1600" b="0" i="0" u="none" baseline="0" dirty="0">
                <a:solidFill>
                  <a:schemeClr val="dk1"/>
                </a:solidFill>
                <a:latin typeface="+mj-lt"/>
                <a:ea typeface="+mj-ea"/>
              </a:rPr>
              <a:t> </a:t>
            </a:r>
            <a:endParaRPr sz="1000" dirty="0">
              <a:solidFill>
                <a:schemeClr val="dk1"/>
              </a:solidFill>
              <a:latin typeface="+mj-lt"/>
              <a:ea typeface="+mj-ea"/>
            </a:endParaRPr>
          </a:p>
          <a:p>
            <a:pPr marL="546100" lvl="0" indent="-457200" algn="l" rtl="0">
              <a:lnSpc>
                <a:spcPct val="200000"/>
              </a:lnSpc>
              <a:spcBef>
                <a:spcPts val="0"/>
              </a:spcBef>
              <a:buClr>
                <a:schemeClr val="dk1"/>
              </a:buClr>
              <a:buSzPts val="2200"/>
              <a:buFont typeface="+mj-lt"/>
              <a:buAutoNum type="arabicPeriod"/>
            </a:pPr>
            <a:r>
              <a:rPr lang="zh-TW" sz="2000" b="0" i="0" u="none" baseline="0" dirty="0">
                <a:solidFill>
                  <a:schemeClr val="dk1"/>
                </a:solidFill>
                <a:latin typeface="+mj-lt"/>
                <a:ea typeface="+mj-ea"/>
              </a:rPr>
              <a:t>儘量減少劃分</a:t>
            </a:r>
            <a:r>
              <a:rPr lang="zh-TW" sz="2000" b="1" i="0" u="none" baseline="0" dirty="0">
                <a:solidFill>
                  <a:schemeClr val="dk1"/>
                </a:solidFill>
                <a:latin typeface="+mj-lt"/>
                <a:ea typeface="+mj-ea"/>
              </a:rPr>
              <a:t>城市</a:t>
            </a:r>
            <a:r>
              <a:rPr lang="zh-TW" sz="2000" b="0" i="0" u="none" baseline="0" dirty="0">
                <a:solidFill>
                  <a:schemeClr val="dk1"/>
                </a:solidFill>
                <a:latin typeface="+mj-lt"/>
                <a:ea typeface="+mj-ea"/>
              </a:rPr>
              <a:t>和</a:t>
            </a:r>
            <a:r>
              <a:rPr lang="zh-TW" sz="2000" b="1" i="0" u="none" baseline="0" dirty="0">
                <a:solidFill>
                  <a:schemeClr val="dk1"/>
                </a:solidFill>
                <a:latin typeface="+mj-lt"/>
                <a:ea typeface="+mj-ea"/>
              </a:rPr>
              <a:t>人口普查指定地區</a:t>
            </a:r>
            <a:endParaRPr sz="1000" b="1" dirty="0">
              <a:solidFill>
                <a:schemeClr val="dk1"/>
              </a:solidFill>
              <a:latin typeface="+mj-lt"/>
              <a:ea typeface="+mj-ea"/>
            </a:endParaRPr>
          </a:p>
          <a:p>
            <a:pPr marL="546100" lvl="0" indent="-457200" algn="l" rtl="0">
              <a:lnSpc>
                <a:spcPct val="200000"/>
              </a:lnSpc>
              <a:spcBef>
                <a:spcPts val="0"/>
              </a:spcBef>
              <a:spcAft>
                <a:spcPts val="0"/>
              </a:spcAft>
              <a:buClr>
                <a:schemeClr val="dk1"/>
              </a:buClr>
              <a:buSzPts val="2200"/>
              <a:buFont typeface="+mj-lt"/>
              <a:buAutoNum type="arabicPeriod"/>
            </a:pPr>
            <a:r>
              <a:rPr lang="zh-TW" sz="2000" b="0" i="0" u="none" baseline="0" dirty="0">
                <a:solidFill>
                  <a:schemeClr val="dk1"/>
                </a:solidFill>
                <a:latin typeface="+mj-lt"/>
                <a:ea typeface="+mj-ea"/>
              </a:rPr>
              <a:t>邊界應該可輕易</a:t>
            </a:r>
            <a:r>
              <a:rPr lang="zh-TW" sz="2000" b="1" i="0" u="none" baseline="0" dirty="0">
                <a:solidFill>
                  <a:schemeClr val="dk1"/>
                </a:solidFill>
                <a:latin typeface="+mj-lt"/>
                <a:ea typeface="+mj-ea"/>
              </a:rPr>
              <a:t>辨識和理解</a:t>
            </a:r>
            <a:r>
              <a:rPr lang="zh-TW" sz="1000" b="0" i="0" u="none" baseline="0" dirty="0">
                <a:solidFill>
                  <a:schemeClr val="dk1"/>
                </a:solidFill>
                <a:latin typeface="+mj-lt"/>
                <a:ea typeface="+mj-ea"/>
              </a:rPr>
              <a:t> </a:t>
            </a:r>
            <a:endParaRPr sz="1000" dirty="0">
              <a:solidFill>
                <a:schemeClr val="dk1"/>
              </a:solidFill>
              <a:latin typeface="+mj-lt"/>
              <a:ea typeface="+mj-ea"/>
            </a:endParaRPr>
          </a:p>
          <a:p>
            <a:pPr marL="546100" lvl="0" indent="-457200" algn="l" rtl="0">
              <a:lnSpc>
                <a:spcPct val="200000"/>
              </a:lnSpc>
              <a:spcBef>
                <a:spcPts val="0"/>
              </a:spcBef>
              <a:spcAft>
                <a:spcPts val="0"/>
              </a:spcAft>
              <a:buClr>
                <a:schemeClr val="dk1"/>
              </a:buClr>
              <a:buSzPts val="2200"/>
              <a:buFont typeface="+mj-lt"/>
              <a:buAutoNum type="arabicPeriod"/>
            </a:pPr>
            <a:r>
              <a:rPr lang="zh-TW" sz="2000" b="0" i="0" u="none" baseline="0" dirty="0">
                <a:solidFill>
                  <a:schemeClr val="dk1"/>
                </a:solidFill>
                <a:latin typeface="+mj-lt"/>
                <a:ea typeface="+mj-ea"/>
              </a:rPr>
              <a:t>緊密性：</a:t>
            </a:r>
            <a:endParaRPr sz="1600" i="1" dirty="0">
              <a:solidFill>
                <a:schemeClr val="dk1"/>
              </a:solidFill>
              <a:latin typeface="+mj-lt"/>
              <a:ea typeface="+mj-ea"/>
            </a:endParaRPr>
          </a:p>
          <a:p>
            <a:pPr marL="546100" lvl="0" indent="-457200" algn="l" rtl="0">
              <a:lnSpc>
                <a:spcPct val="200000"/>
              </a:lnSpc>
              <a:spcBef>
                <a:spcPts val="0"/>
              </a:spcBef>
              <a:spcAft>
                <a:spcPts val="0"/>
              </a:spcAft>
              <a:buClr>
                <a:schemeClr val="dk1"/>
              </a:buClr>
              <a:buSzPts val="2200"/>
              <a:buFont typeface="+mj-lt"/>
              <a:buAutoNum type="arabicPeriod"/>
            </a:pPr>
            <a:r>
              <a:rPr lang="zh-TW" sz="2000" b="0" i="0" u="none" baseline="0" dirty="0">
                <a:solidFill>
                  <a:schemeClr val="dk1"/>
                </a:solidFill>
                <a:latin typeface="+mj-lt"/>
                <a:ea typeface="+mj-ea"/>
              </a:rPr>
              <a:t>不可偏好</a:t>
            </a:r>
            <a:r>
              <a:rPr lang="zh-TW" sz="2200" b="0" i="0" u="none" baseline="0" dirty="0">
                <a:solidFill>
                  <a:schemeClr val="dk1"/>
                </a:solidFill>
                <a:latin typeface="+mj-lt"/>
                <a:ea typeface="+mj-ea"/>
              </a:rPr>
              <a:t>或排擠特定政黨</a:t>
            </a:r>
          </a:p>
          <a:p>
            <a:pPr marL="88900" lvl="0" indent="0" algn="l" rtl="0">
              <a:spcBef>
                <a:spcPts val="0"/>
              </a:spcBef>
              <a:spcAft>
                <a:spcPts val="0"/>
              </a:spcAft>
              <a:buClr>
                <a:schemeClr val="dk1"/>
              </a:buClr>
              <a:buSzPts val="2200"/>
              <a:buNone/>
            </a:pPr>
            <a:endParaRPr lang="zh-TW" sz="1800" i="1" dirty="0">
              <a:solidFill>
                <a:schemeClr val="dk1"/>
              </a:solidFill>
              <a:highlight>
                <a:schemeClr val="lt1"/>
              </a:highlight>
              <a:latin typeface="+mj-lt"/>
              <a:ea typeface="+mj-ea"/>
            </a:endParaRPr>
          </a:p>
        </p:txBody>
      </p:sp>
      <p:sp>
        <p:nvSpPr>
          <p:cNvPr id="2" name="Arrow: Right 1">
            <a:extLst>
              <a:ext uri="{FF2B5EF4-FFF2-40B4-BE49-F238E27FC236}">
                <a16:creationId xmlns:a16="http://schemas.microsoft.com/office/drawing/2014/main" id="{6CC8DE90-4ECE-4478-8B48-07574B46D966}"/>
              </a:ext>
            </a:extLst>
          </p:cNvPr>
          <p:cNvSpPr/>
          <p:nvPr/>
        </p:nvSpPr>
        <p:spPr>
          <a:xfrm>
            <a:off x="4132645" y="2673023"/>
            <a:ext cx="1713703"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atin typeface="+mj-lt"/>
              <a:ea typeface="+mj-ea"/>
            </a:endParaRPr>
          </a:p>
        </p:txBody>
      </p:sp>
      <p:sp>
        <p:nvSpPr>
          <p:cNvPr id="6" name="Arrow: Right 5">
            <a:extLst>
              <a:ext uri="{FF2B5EF4-FFF2-40B4-BE49-F238E27FC236}">
                <a16:creationId xmlns:a16="http://schemas.microsoft.com/office/drawing/2014/main" id="{8529450D-A1AB-4E2F-9B4C-24A19BE08FA5}"/>
              </a:ext>
            </a:extLst>
          </p:cNvPr>
          <p:cNvSpPr/>
          <p:nvPr/>
        </p:nvSpPr>
        <p:spPr>
          <a:xfrm>
            <a:off x="3762492" y="2062866"/>
            <a:ext cx="1269533"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atin typeface="+mj-lt"/>
              <a:ea typeface="+mj-ea"/>
            </a:endParaRPr>
          </a:p>
        </p:txBody>
      </p:sp>
      <p:sp>
        <p:nvSpPr>
          <p:cNvPr id="4" name="TextBox 3">
            <a:extLst>
              <a:ext uri="{FF2B5EF4-FFF2-40B4-BE49-F238E27FC236}">
                <a16:creationId xmlns:a16="http://schemas.microsoft.com/office/drawing/2014/main" id="{E0B3091E-D173-41CA-BE90-A3F286F2D771}"/>
              </a:ext>
            </a:extLst>
          </p:cNvPr>
          <p:cNvSpPr txBox="1"/>
          <p:nvPr/>
        </p:nvSpPr>
        <p:spPr>
          <a:xfrm>
            <a:off x="5119655" y="2040043"/>
            <a:ext cx="2097875" cy="369332"/>
          </a:xfrm>
          <a:prstGeom prst="rect">
            <a:avLst/>
          </a:prstGeom>
          <a:noFill/>
          <a:ln>
            <a:solidFill>
              <a:schemeClr val="tx1"/>
            </a:solidFill>
            <a:prstDash val="solid"/>
            <a:extLst>
              <a:ext uri="{C807C97D-BFC1-408E-A445-0C87EB9F89A2}">
                <ask:lineSketchStyleProps xmlns:ask="http://schemas.microsoft.com/office/drawing/2018/sketchyshapes" sd="1218447764">
                  <a:custGeom>
                    <a:avLst/>
                    <a:gdLst>
                      <a:gd name="connsiteX0" fmla="*/ 0 w 1886551"/>
                      <a:gd name="connsiteY0" fmla="*/ 0 h 646331"/>
                      <a:gd name="connsiteX1" fmla="*/ 452772 w 1886551"/>
                      <a:gd name="connsiteY1" fmla="*/ 0 h 646331"/>
                      <a:gd name="connsiteX2" fmla="*/ 962141 w 1886551"/>
                      <a:gd name="connsiteY2" fmla="*/ 0 h 646331"/>
                      <a:gd name="connsiteX3" fmla="*/ 1471510 w 1886551"/>
                      <a:gd name="connsiteY3" fmla="*/ 0 h 646331"/>
                      <a:gd name="connsiteX4" fmla="*/ 1886551 w 1886551"/>
                      <a:gd name="connsiteY4" fmla="*/ 0 h 646331"/>
                      <a:gd name="connsiteX5" fmla="*/ 1886551 w 1886551"/>
                      <a:gd name="connsiteY5" fmla="*/ 310239 h 646331"/>
                      <a:gd name="connsiteX6" fmla="*/ 1886551 w 1886551"/>
                      <a:gd name="connsiteY6" fmla="*/ 646331 h 646331"/>
                      <a:gd name="connsiteX7" fmla="*/ 1433779 w 1886551"/>
                      <a:gd name="connsiteY7" fmla="*/ 646331 h 646331"/>
                      <a:gd name="connsiteX8" fmla="*/ 924410 w 1886551"/>
                      <a:gd name="connsiteY8" fmla="*/ 646331 h 646331"/>
                      <a:gd name="connsiteX9" fmla="*/ 415041 w 1886551"/>
                      <a:gd name="connsiteY9" fmla="*/ 646331 h 646331"/>
                      <a:gd name="connsiteX10" fmla="*/ 0 w 1886551"/>
                      <a:gd name="connsiteY10" fmla="*/ 646331 h 646331"/>
                      <a:gd name="connsiteX11" fmla="*/ 0 w 1886551"/>
                      <a:gd name="connsiteY11" fmla="*/ 336092 h 646331"/>
                      <a:gd name="connsiteX12" fmla="*/ 0 w 1886551"/>
                      <a:gd name="connsiteY12" fmla="*/ 0 h 64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86551" h="646331" extrusionOk="0">
                        <a:moveTo>
                          <a:pt x="0" y="0"/>
                        </a:moveTo>
                        <a:cubicBezTo>
                          <a:pt x="140784" y="-7664"/>
                          <a:pt x="354578" y="22345"/>
                          <a:pt x="452772" y="0"/>
                        </a:cubicBezTo>
                        <a:cubicBezTo>
                          <a:pt x="550966" y="-22345"/>
                          <a:pt x="823442" y="15837"/>
                          <a:pt x="962141" y="0"/>
                        </a:cubicBezTo>
                        <a:cubicBezTo>
                          <a:pt x="1100840" y="-15837"/>
                          <a:pt x="1316932" y="20682"/>
                          <a:pt x="1471510" y="0"/>
                        </a:cubicBezTo>
                        <a:cubicBezTo>
                          <a:pt x="1626088" y="-20682"/>
                          <a:pt x="1802684" y="43515"/>
                          <a:pt x="1886551" y="0"/>
                        </a:cubicBezTo>
                        <a:cubicBezTo>
                          <a:pt x="1897972" y="109505"/>
                          <a:pt x="1849994" y="231696"/>
                          <a:pt x="1886551" y="310239"/>
                        </a:cubicBezTo>
                        <a:cubicBezTo>
                          <a:pt x="1923108" y="388782"/>
                          <a:pt x="1875962" y="518584"/>
                          <a:pt x="1886551" y="646331"/>
                        </a:cubicBezTo>
                        <a:cubicBezTo>
                          <a:pt x="1702561" y="664005"/>
                          <a:pt x="1639358" y="641325"/>
                          <a:pt x="1433779" y="646331"/>
                        </a:cubicBezTo>
                        <a:cubicBezTo>
                          <a:pt x="1228200" y="651337"/>
                          <a:pt x="1145954" y="633441"/>
                          <a:pt x="924410" y="646331"/>
                        </a:cubicBezTo>
                        <a:cubicBezTo>
                          <a:pt x="702866" y="659221"/>
                          <a:pt x="531125" y="643163"/>
                          <a:pt x="415041" y="646331"/>
                        </a:cubicBezTo>
                        <a:cubicBezTo>
                          <a:pt x="298957" y="649499"/>
                          <a:pt x="124479" y="621197"/>
                          <a:pt x="0" y="646331"/>
                        </a:cubicBezTo>
                        <a:cubicBezTo>
                          <a:pt x="-1782" y="519241"/>
                          <a:pt x="2689" y="461720"/>
                          <a:pt x="0" y="336092"/>
                        </a:cubicBezTo>
                        <a:cubicBezTo>
                          <a:pt x="-2689" y="210464"/>
                          <a:pt x="2666" y="75665"/>
                          <a:pt x="0" y="0"/>
                        </a:cubicBezTo>
                        <a:close/>
                      </a:path>
                    </a:pathLst>
                  </a:custGeom>
                  <ask:type>
                    <ask:lineSketchNone/>
                  </ask:type>
                </ask:lineSketchStyleProps>
              </a:ext>
            </a:extLst>
          </a:ln>
        </p:spPr>
        <p:txBody>
          <a:bodyPr wrap="square" rtlCol="0">
            <a:spAutoFit/>
          </a:bodyPr>
          <a:lstStyle/>
          <a:p>
            <a:pPr algn="ctr" rtl="0"/>
            <a:r>
              <a:rPr lang="zh-TW" sz="1800" b="0" i="0" u="sng" baseline="0" dirty="0">
                <a:latin typeface="+mj-lt"/>
                <a:ea typeface="+mj-ea"/>
              </a:rPr>
              <a:t>總人口 </a:t>
            </a:r>
            <a:r>
              <a:rPr lang="zh-TW" sz="1800" b="0" i="0" u="none" baseline="0" dirty="0">
                <a:latin typeface="+mj-lt"/>
                <a:ea typeface="+mj-ea"/>
              </a:rPr>
              <a:t>5 個選區 </a:t>
            </a:r>
          </a:p>
        </p:txBody>
      </p:sp>
      <p:sp>
        <p:nvSpPr>
          <p:cNvPr id="5" name="TextBox 4">
            <a:extLst>
              <a:ext uri="{FF2B5EF4-FFF2-40B4-BE49-F238E27FC236}">
                <a16:creationId xmlns:a16="http://schemas.microsoft.com/office/drawing/2014/main" id="{B7A199DC-567F-4480-B911-E9EE5E98C71F}"/>
              </a:ext>
            </a:extLst>
          </p:cNvPr>
          <p:cNvSpPr txBox="1"/>
          <p:nvPr/>
        </p:nvSpPr>
        <p:spPr>
          <a:xfrm>
            <a:off x="5958743" y="2673023"/>
            <a:ext cx="2775481" cy="369332"/>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zh-TW" sz="1800" b="0" i="0" u="none" baseline="0">
                <a:latin typeface="+mj-lt"/>
                <a:ea typeface="+mj-ea"/>
              </a:rPr>
              <a:t>保護少數種族和語言群體</a:t>
            </a:r>
          </a:p>
        </p:txBody>
      </p:sp>
      <p:sp>
        <p:nvSpPr>
          <p:cNvPr id="10" name="TextBox 9">
            <a:extLst>
              <a:ext uri="{FF2B5EF4-FFF2-40B4-BE49-F238E27FC236}">
                <a16:creationId xmlns:a16="http://schemas.microsoft.com/office/drawing/2014/main" id="{71D8DF18-638D-49C7-BC22-89F295F0DD28}"/>
              </a:ext>
            </a:extLst>
          </p:cNvPr>
          <p:cNvSpPr txBox="1"/>
          <p:nvPr/>
        </p:nvSpPr>
        <p:spPr>
          <a:xfrm>
            <a:off x="5871120" y="3738250"/>
            <a:ext cx="2863727" cy="584775"/>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zh-TW" sz="1600" b="0" i="0" u="none" baseline="0">
                <a:latin typeface="+mj-lt"/>
                <a:ea typeface="+mj-ea"/>
              </a:rPr>
              <a:t>COI 不可包含政黨、候選人或現任公職人員所構成的關係</a:t>
            </a:r>
          </a:p>
        </p:txBody>
      </p:sp>
      <p:sp>
        <p:nvSpPr>
          <p:cNvPr id="11" name="Arrow: Right 10">
            <a:extLst>
              <a:ext uri="{FF2B5EF4-FFF2-40B4-BE49-F238E27FC236}">
                <a16:creationId xmlns:a16="http://schemas.microsoft.com/office/drawing/2014/main" id="{DD819BEC-EE4D-46ED-B03E-4BC072106800}"/>
              </a:ext>
            </a:extLst>
          </p:cNvPr>
          <p:cNvSpPr/>
          <p:nvPr/>
        </p:nvSpPr>
        <p:spPr>
          <a:xfrm>
            <a:off x="4761357" y="3899956"/>
            <a:ext cx="1022361"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atin typeface="+mj-lt"/>
              <a:ea typeface="+mj-ea"/>
            </a:endParaRPr>
          </a:p>
        </p:txBody>
      </p:sp>
      <p:sp>
        <p:nvSpPr>
          <p:cNvPr id="12" name="Arrow: Right 11">
            <a:extLst>
              <a:ext uri="{FF2B5EF4-FFF2-40B4-BE49-F238E27FC236}">
                <a16:creationId xmlns:a16="http://schemas.microsoft.com/office/drawing/2014/main" id="{D78095C7-80DD-411A-9B4A-10959A89FCAC}"/>
              </a:ext>
            </a:extLst>
          </p:cNvPr>
          <p:cNvSpPr/>
          <p:nvPr/>
        </p:nvSpPr>
        <p:spPr>
          <a:xfrm>
            <a:off x="2013111" y="3290405"/>
            <a:ext cx="2716651"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atin typeface="+mj-lt"/>
              <a:ea typeface="+mj-ea"/>
            </a:endParaRPr>
          </a:p>
        </p:txBody>
      </p:sp>
      <p:sp>
        <p:nvSpPr>
          <p:cNvPr id="13" name="TextBox 12">
            <a:extLst>
              <a:ext uri="{FF2B5EF4-FFF2-40B4-BE49-F238E27FC236}">
                <a16:creationId xmlns:a16="http://schemas.microsoft.com/office/drawing/2014/main" id="{2A57C947-4189-4CA9-8336-FD6CE555C5DB}"/>
              </a:ext>
            </a:extLst>
          </p:cNvPr>
          <p:cNvSpPr txBox="1"/>
          <p:nvPr/>
        </p:nvSpPr>
        <p:spPr>
          <a:xfrm>
            <a:off x="4880022" y="3259023"/>
            <a:ext cx="3857110" cy="369332"/>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zh-TW" sz="1800" b="0" i="1" u="none" baseline="0" dirty="0">
                <a:solidFill>
                  <a:schemeClr val="dk1"/>
                </a:solidFill>
                <a:latin typeface="+mj-lt"/>
                <a:ea typeface="+mj-ea"/>
              </a:rPr>
              <a:t>一個選區內的所有部分都必須相鄰</a:t>
            </a:r>
            <a:endParaRPr lang="zh-TW" sz="1800" dirty="0">
              <a:latin typeface="+mj-lt"/>
              <a:ea typeface="+mj-ea"/>
            </a:endParaRPr>
          </a:p>
        </p:txBody>
      </p:sp>
      <p:sp>
        <p:nvSpPr>
          <p:cNvPr id="15" name="TextBox 14">
            <a:extLst>
              <a:ext uri="{FF2B5EF4-FFF2-40B4-BE49-F238E27FC236}">
                <a16:creationId xmlns:a16="http://schemas.microsoft.com/office/drawing/2014/main" id="{6A2FE7F9-315E-4FF7-8E25-33DB73B4F615}"/>
              </a:ext>
            </a:extLst>
          </p:cNvPr>
          <p:cNvSpPr txBox="1"/>
          <p:nvPr/>
        </p:nvSpPr>
        <p:spPr>
          <a:xfrm>
            <a:off x="5377126" y="6327209"/>
            <a:ext cx="1840404" cy="369332"/>
          </a:xfrm>
          <a:prstGeom prst="rect">
            <a:avLst/>
          </a:prstGeom>
          <a:noFill/>
          <a:ln>
            <a:solidFill>
              <a:schemeClr val="tx1"/>
            </a:solidFill>
            <a:prstDash val="solid"/>
            <a:extLst>
              <a:ext uri="{C807C97D-BFC1-408E-A445-0C87EB9F89A2}">
                <ask:lineSketchStyleProps xmlns:ask="http://schemas.microsoft.com/office/drawing/2018/sketchyshapes" sd="1218447764">
                  <a:custGeom>
                    <a:avLst/>
                    <a:gdLst>
                      <a:gd name="connsiteX0" fmla="*/ 0 w 1886551"/>
                      <a:gd name="connsiteY0" fmla="*/ 0 h 646331"/>
                      <a:gd name="connsiteX1" fmla="*/ 452772 w 1886551"/>
                      <a:gd name="connsiteY1" fmla="*/ 0 h 646331"/>
                      <a:gd name="connsiteX2" fmla="*/ 962141 w 1886551"/>
                      <a:gd name="connsiteY2" fmla="*/ 0 h 646331"/>
                      <a:gd name="connsiteX3" fmla="*/ 1471510 w 1886551"/>
                      <a:gd name="connsiteY3" fmla="*/ 0 h 646331"/>
                      <a:gd name="connsiteX4" fmla="*/ 1886551 w 1886551"/>
                      <a:gd name="connsiteY4" fmla="*/ 0 h 646331"/>
                      <a:gd name="connsiteX5" fmla="*/ 1886551 w 1886551"/>
                      <a:gd name="connsiteY5" fmla="*/ 310239 h 646331"/>
                      <a:gd name="connsiteX6" fmla="*/ 1886551 w 1886551"/>
                      <a:gd name="connsiteY6" fmla="*/ 646331 h 646331"/>
                      <a:gd name="connsiteX7" fmla="*/ 1433779 w 1886551"/>
                      <a:gd name="connsiteY7" fmla="*/ 646331 h 646331"/>
                      <a:gd name="connsiteX8" fmla="*/ 924410 w 1886551"/>
                      <a:gd name="connsiteY8" fmla="*/ 646331 h 646331"/>
                      <a:gd name="connsiteX9" fmla="*/ 415041 w 1886551"/>
                      <a:gd name="connsiteY9" fmla="*/ 646331 h 646331"/>
                      <a:gd name="connsiteX10" fmla="*/ 0 w 1886551"/>
                      <a:gd name="connsiteY10" fmla="*/ 646331 h 646331"/>
                      <a:gd name="connsiteX11" fmla="*/ 0 w 1886551"/>
                      <a:gd name="connsiteY11" fmla="*/ 336092 h 646331"/>
                      <a:gd name="connsiteX12" fmla="*/ 0 w 1886551"/>
                      <a:gd name="connsiteY12" fmla="*/ 0 h 64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86551" h="646331" extrusionOk="0">
                        <a:moveTo>
                          <a:pt x="0" y="0"/>
                        </a:moveTo>
                        <a:cubicBezTo>
                          <a:pt x="140784" y="-7664"/>
                          <a:pt x="354578" y="22345"/>
                          <a:pt x="452772" y="0"/>
                        </a:cubicBezTo>
                        <a:cubicBezTo>
                          <a:pt x="550966" y="-22345"/>
                          <a:pt x="823442" y="15837"/>
                          <a:pt x="962141" y="0"/>
                        </a:cubicBezTo>
                        <a:cubicBezTo>
                          <a:pt x="1100840" y="-15837"/>
                          <a:pt x="1316932" y="20682"/>
                          <a:pt x="1471510" y="0"/>
                        </a:cubicBezTo>
                        <a:cubicBezTo>
                          <a:pt x="1626088" y="-20682"/>
                          <a:pt x="1802684" y="43515"/>
                          <a:pt x="1886551" y="0"/>
                        </a:cubicBezTo>
                        <a:cubicBezTo>
                          <a:pt x="1897972" y="109505"/>
                          <a:pt x="1849994" y="231696"/>
                          <a:pt x="1886551" y="310239"/>
                        </a:cubicBezTo>
                        <a:cubicBezTo>
                          <a:pt x="1923108" y="388782"/>
                          <a:pt x="1875962" y="518584"/>
                          <a:pt x="1886551" y="646331"/>
                        </a:cubicBezTo>
                        <a:cubicBezTo>
                          <a:pt x="1702561" y="664005"/>
                          <a:pt x="1639358" y="641325"/>
                          <a:pt x="1433779" y="646331"/>
                        </a:cubicBezTo>
                        <a:cubicBezTo>
                          <a:pt x="1228200" y="651337"/>
                          <a:pt x="1145954" y="633441"/>
                          <a:pt x="924410" y="646331"/>
                        </a:cubicBezTo>
                        <a:cubicBezTo>
                          <a:pt x="702866" y="659221"/>
                          <a:pt x="531125" y="643163"/>
                          <a:pt x="415041" y="646331"/>
                        </a:cubicBezTo>
                        <a:cubicBezTo>
                          <a:pt x="298957" y="649499"/>
                          <a:pt x="124479" y="621197"/>
                          <a:pt x="0" y="646331"/>
                        </a:cubicBezTo>
                        <a:cubicBezTo>
                          <a:pt x="-1782" y="519241"/>
                          <a:pt x="2689" y="461720"/>
                          <a:pt x="0" y="336092"/>
                        </a:cubicBezTo>
                        <a:cubicBezTo>
                          <a:pt x="-2689" y="210464"/>
                          <a:pt x="2666" y="75665"/>
                          <a:pt x="0" y="0"/>
                        </a:cubicBezTo>
                        <a:close/>
                      </a:path>
                    </a:pathLst>
                  </a:custGeom>
                  <ask:type>
                    <ask:lineSketchNone/>
                  </ask:type>
                </ask:lineSketchStyleProps>
              </a:ext>
            </a:extLst>
          </a:ln>
        </p:spPr>
        <p:txBody>
          <a:bodyPr wrap="square" rtlCol="0">
            <a:spAutoFit/>
          </a:bodyPr>
          <a:lstStyle/>
          <a:p>
            <a:pPr algn="ctr" rtl="0"/>
            <a:r>
              <a:rPr lang="zh-TW" sz="1800" b="0" i="0" u="sng" baseline="0" dirty="0">
                <a:latin typeface="+mj-lt"/>
                <a:ea typeface="+mj-ea"/>
              </a:rPr>
              <a:t>不看政治傾向！</a:t>
            </a:r>
            <a:endParaRPr lang="zh-TW" sz="1800" dirty="0">
              <a:latin typeface="+mj-lt"/>
              <a:ea typeface="+mj-ea"/>
            </a:endParaRPr>
          </a:p>
        </p:txBody>
      </p:sp>
      <p:sp>
        <p:nvSpPr>
          <p:cNvPr id="17" name="Arrow: Right 16">
            <a:extLst>
              <a:ext uri="{FF2B5EF4-FFF2-40B4-BE49-F238E27FC236}">
                <a16:creationId xmlns:a16="http://schemas.microsoft.com/office/drawing/2014/main" id="{28A4148A-BEDE-4AA2-8D43-A2102E1F99D7}"/>
              </a:ext>
            </a:extLst>
          </p:cNvPr>
          <p:cNvSpPr/>
          <p:nvPr/>
        </p:nvSpPr>
        <p:spPr>
          <a:xfrm>
            <a:off x="5481303" y="4518248"/>
            <a:ext cx="1197108"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atin typeface="+mj-lt"/>
              <a:ea typeface="+mj-ea"/>
            </a:endParaRPr>
          </a:p>
        </p:txBody>
      </p:sp>
      <p:sp>
        <p:nvSpPr>
          <p:cNvPr id="18" name="TextBox 17">
            <a:extLst>
              <a:ext uri="{FF2B5EF4-FFF2-40B4-BE49-F238E27FC236}">
                <a16:creationId xmlns:a16="http://schemas.microsoft.com/office/drawing/2014/main" id="{85717CEC-0825-40DF-ACC7-B5AA6096D896}"/>
              </a:ext>
            </a:extLst>
          </p:cNvPr>
          <p:cNvSpPr txBox="1"/>
          <p:nvPr/>
        </p:nvSpPr>
        <p:spPr>
          <a:xfrm>
            <a:off x="6740761" y="4483024"/>
            <a:ext cx="1984520" cy="369332"/>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zh-TW" sz="1800" b="0" i="0" u="none" baseline="0">
                <a:latin typeface="+mj-lt"/>
                <a:ea typeface="+mj-ea"/>
              </a:rPr>
              <a:t>CDP = </a:t>
            </a:r>
            <a:r>
              <a:rPr lang="zh-TW" sz="1600" b="0" i="0" u="none" baseline="0">
                <a:latin typeface="+mj-lt"/>
                <a:ea typeface="+mj-ea"/>
              </a:rPr>
              <a:t>非建制社區</a:t>
            </a:r>
            <a:endParaRPr lang="zh-TW" sz="1800" dirty="0">
              <a:latin typeface="+mj-lt"/>
              <a:ea typeface="+mj-ea"/>
            </a:endParaRPr>
          </a:p>
        </p:txBody>
      </p:sp>
      <p:sp>
        <p:nvSpPr>
          <p:cNvPr id="19" name="TextBox 18">
            <a:extLst>
              <a:ext uri="{FF2B5EF4-FFF2-40B4-BE49-F238E27FC236}">
                <a16:creationId xmlns:a16="http://schemas.microsoft.com/office/drawing/2014/main" id="{66EBD526-C47E-4CF4-91FB-14551B474771}"/>
              </a:ext>
            </a:extLst>
          </p:cNvPr>
          <p:cNvSpPr txBox="1"/>
          <p:nvPr/>
        </p:nvSpPr>
        <p:spPr>
          <a:xfrm>
            <a:off x="2855934" y="5708917"/>
            <a:ext cx="3746695" cy="369332"/>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zh-TW" sz="1800" b="0" i="0" u="none" baseline="0">
                <a:latin typeface="+mj-lt"/>
                <a:ea typeface="+mj-ea"/>
              </a:rPr>
              <a:t>不可偏好較遠人口而跳過較近區域。  </a:t>
            </a:r>
          </a:p>
        </p:txBody>
      </p:sp>
      <p:sp>
        <p:nvSpPr>
          <p:cNvPr id="20" name="TextBox 19">
            <a:extLst>
              <a:ext uri="{FF2B5EF4-FFF2-40B4-BE49-F238E27FC236}">
                <a16:creationId xmlns:a16="http://schemas.microsoft.com/office/drawing/2014/main" id="{A6557A32-1B55-4862-BA4E-316D70A6F363}"/>
              </a:ext>
            </a:extLst>
          </p:cNvPr>
          <p:cNvSpPr txBox="1"/>
          <p:nvPr/>
        </p:nvSpPr>
        <p:spPr>
          <a:xfrm>
            <a:off x="6639927" y="5708917"/>
            <a:ext cx="2094297" cy="369332"/>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zh-TW" sz="1800" b="0" i="1" u="none" baseline="0">
                <a:solidFill>
                  <a:schemeClr val="dk1"/>
                </a:solidFill>
                <a:latin typeface="+mj-lt"/>
                <a:ea typeface="+mj-ea"/>
              </a:rPr>
              <a:t>不可抵觸上述標準</a:t>
            </a:r>
            <a:endParaRPr lang="zh-TW" sz="1800" dirty="0">
              <a:latin typeface="+mj-lt"/>
              <a:ea typeface="+mj-ea"/>
            </a:endParaRPr>
          </a:p>
        </p:txBody>
      </p:sp>
      <p:sp>
        <p:nvSpPr>
          <p:cNvPr id="22" name="Arrow: Right 5">
            <a:extLst>
              <a:ext uri="{FF2B5EF4-FFF2-40B4-BE49-F238E27FC236}">
                <a16:creationId xmlns:a16="http://schemas.microsoft.com/office/drawing/2014/main" id="{8529450D-A1AB-4E2F-9B4C-24A19BE08FA5}"/>
              </a:ext>
            </a:extLst>
          </p:cNvPr>
          <p:cNvSpPr/>
          <p:nvPr/>
        </p:nvSpPr>
        <p:spPr>
          <a:xfrm>
            <a:off x="4107593" y="6363724"/>
            <a:ext cx="1181903"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atin typeface="+mj-lt"/>
              <a:ea typeface="+mj-ea"/>
            </a:endParaRPr>
          </a:p>
        </p:txBody>
      </p:sp>
      <p:sp>
        <p:nvSpPr>
          <p:cNvPr id="23" name="Arrow: Right 5">
            <a:extLst>
              <a:ext uri="{FF2B5EF4-FFF2-40B4-BE49-F238E27FC236}">
                <a16:creationId xmlns:a16="http://schemas.microsoft.com/office/drawing/2014/main" id="{8529450D-A1AB-4E2F-9B4C-24A19BE08FA5}"/>
              </a:ext>
            </a:extLst>
          </p:cNvPr>
          <p:cNvSpPr/>
          <p:nvPr/>
        </p:nvSpPr>
        <p:spPr>
          <a:xfrm>
            <a:off x="2038163" y="5715994"/>
            <a:ext cx="742896"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atin typeface="+mj-lt"/>
              <a:ea typeface="+mj-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4" grpId="0" animBg="1"/>
      <p:bldP spid="5" grpId="0" animBg="1"/>
      <p:bldP spid="10" grpId="0" animBg="1"/>
      <p:bldP spid="11" grpId="0" animBg="1"/>
      <p:bldP spid="12" grpId="0" animBg="1"/>
      <p:bldP spid="13" grpId="0" animBg="1"/>
      <p:bldP spid="15" grpId="0" animBg="1"/>
      <p:bldP spid="17" grpId="0" animBg="1"/>
      <p:bldP spid="18" grpId="0" animBg="1"/>
      <p:bldP spid="19" grpId="0" animBg="1"/>
      <p:bldP spid="20" grpId="0" animBg="1"/>
      <p:bldP spid="22"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7" name="Google Shape;387;p19"/>
          <p:cNvSpPr txBox="1">
            <a:spLocks noGrp="1"/>
          </p:cNvSpPr>
          <p:nvPr>
            <p:ph type="body" idx="1"/>
          </p:nvPr>
        </p:nvSpPr>
        <p:spPr>
          <a:xfrm>
            <a:off x="212833" y="1886364"/>
            <a:ext cx="4705676" cy="3590411"/>
          </a:xfrm>
          <a:prstGeom prst="rect">
            <a:avLst/>
          </a:prstGeom>
          <a:noFill/>
          <a:ln>
            <a:noFill/>
          </a:ln>
        </p:spPr>
        <p:txBody>
          <a:bodyPr spcFirstLastPara="1" wrap="square" lIns="91425" tIns="45700" rIns="91425" bIns="45700" anchor="t" anchorCtr="0">
            <a:normAutofit/>
          </a:bodyPr>
          <a:lstStyle/>
          <a:p>
            <a:pPr marL="274320" lvl="0" indent="-269875" algn="l" rtl="0">
              <a:lnSpc>
                <a:spcPct val="100000"/>
              </a:lnSpc>
              <a:spcBef>
                <a:spcPts val="520"/>
              </a:spcBef>
              <a:spcAft>
                <a:spcPts val="0"/>
              </a:spcAft>
              <a:buClr>
                <a:schemeClr val="accent2"/>
              </a:buClr>
              <a:buSzPts val="2400"/>
              <a:buChar char="➢"/>
            </a:pPr>
            <a:r>
              <a:rPr lang="zh-TW" sz="2400" b="1" i="0" u="none" baseline="0">
                <a:solidFill>
                  <a:schemeClr val="dk1"/>
                </a:solidFill>
                <a:latin typeface="+mj-lt"/>
                <a:ea typeface="+mj-ea"/>
              </a:rPr>
              <a:t>經濟利益：  </a:t>
            </a:r>
            <a:endParaRPr sz="2400" b="1" dirty="0">
              <a:solidFill>
                <a:schemeClr val="dk1"/>
              </a:solidFill>
              <a:latin typeface="+mj-lt"/>
              <a:ea typeface="+mj-ea"/>
            </a:endParaRPr>
          </a:p>
          <a:p>
            <a:pPr marL="640080" lvl="1" indent="-269748" algn="l" rtl="0">
              <a:lnSpc>
                <a:spcPct val="100000"/>
              </a:lnSpc>
              <a:spcBef>
                <a:spcPts val="480"/>
              </a:spcBef>
              <a:spcAft>
                <a:spcPts val="0"/>
              </a:spcAft>
              <a:buClr>
                <a:schemeClr val="dk1"/>
              </a:buClr>
              <a:buSzPts val="2400"/>
              <a:buChar char="○"/>
            </a:pPr>
            <a:r>
              <a:rPr lang="zh-TW" sz="2000" b="0" i="1" u="none" baseline="0">
                <a:solidFill>
                  <a:schemeClr val="dk1"/>
                </a:solidFill>
                <a:latin typeface="+mj-lt"/>
                <a:ea typeface="+mj-ea"/>
              </a:rPr>
              <a:t>現況 </a:t>
            </a:r>
            <a:r>
              <a:rPr lang="zh-TW" sz="2000" b="0" i="0" u="none" baseline="0">
                <a:solidFill>
                  <a:schemeClr val="dk1"/>
                </a:solidFill>
                <a:latin typeface="+mj-lt"/>
                <a:ea typeface="+mj-ea"/>
              </a:rPr>
              <a:t>— 具有共同的工作或經濟機會（或缺乏機會）。 </a:t>
            </a:r>
            <a:endParaRPr sz="2000" dirty="0">
              <a:solidFill>
                <a:schemeClr val="dk1"/>
              </a:solidFill>
              <a:latin typeface="+mj-lt"/>
              <a:ea typeface="+mj-ea"/>
            </a:endParaRPr>
          </a:p>
          <a:p>
            <a:pPr marL="640080" lvl="1" indent="-269748" algn="l" rtl="0">
              <a:lnSpc>
                <a:spcPct val="100000"/>
              </a:lnSpc>
              <a:spcBef>
                <a:spcPts val="480"/>
              </a:spcBef>
              <a:spcAft>
                <a:spcPts val="0"/>
              </a:spcAft>
              <a:buClr>
                <a:schemeClr val="dk1"/>
              </a:buClr>
              <a:buSzPts val="2400"/>
              <a:buChar char="○"/>
            </a:pPr>
            <a:r>
              <a:rPr lang="zh-TW" sz="2000" b="0" i="1" u="none" baseline="0">
                <a:solidFill>
                  <a:schemeClr val="dk1"/>
                </a:solidFill>
                <a:latin typeface="+mj-lt"/>
                <a:ea typeface="+mj-ea"/>
              </a:rPr>
              <a:t>目標</a:t>
            </a:r>
            <a:r>
              <a:rPr lang="zh-TW" sz="2000" b="0" i="0" u="none" baseline="0">
                <a:solidFill>
                  <a:schemeClr val="dk1"/>
                </a:solidFill>
                <a:latin typeface="+mj-lt"/>
                <a:ea typeface="+mj-ea"/>
              </a:rPr>
              <a:t> — 擴大機會、開發、創造就業和吸引商家…等等。</a:t>
            </a:r>
            <a:endParaRPr sz="2000" dirty="0">
              <a:solidFill>
                <a:schemeClr val="dk1"/>
              </a:solidFill>
              <a:latin typeface="+mj-lt"/>
              <a:ea typeface="+mj-ea"/>
            </a:endParaRPr>
          </a:p>
        </p:txBody>
      </p:sp>
      <p:sp>
        <p:nvSpPr>
          <p:cNvPr id="388" name="Google Shape;388;p19"/>
          <p:cNvSpPr txBox="1">
            <a:spLocks noGrp="1"/>
          </p:cNvSpPr>
          <p:nvPr>
            <p:ph type="body" idx="2"/>
          </p:nvPr>
        </p:nvSpPr>
        <p:spPr>
          <a:xfrm>
            <a:off x="4848700" y="1921450"/>
            <a:ext cx="4159469" cy="3450296"/>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520"/>
              </a:spcBef>
              <a:spcAft>
                <a:spcPts val="0"/>
              </a:spcAft>
              <a:buClr>
                <a:schemeClr val="accent2"/>
              </a:buClr>
              <a:buSzPts val="2400"/>
              <a:buChar char="➢"/>
            </a:pPr>
            <a:r>
              <a:rPr lang="zh-TW" sz="2400" b="1" i="0" u="none" baseline="0">
                <a:solidFill>
                  <a:schemeClr val="dk1"/>
                </a:solidFill>
                <a:latin typeface="+mj-lt"/>
                <a:ea typeface="+mj-ea"/>
              </a:rPr>
              <a:t>社會利益：  </a:t>
            </a:r>
          </a:p>
          <a:p>
            <a:pPr marL="669925" lvl="1" indent="-409257" algn="l" rtl="0">
              <a:lnSpc>
                <a:spcPct val="100000"/>
              </a:lnSpc>
              <a:spcBef>
                <a:spcPts val="480"/>
              </a:spcBef>
              <a:spcAft>
                <a:spcPts val="0"/>
              </a:spcAft>
              <a:buClr>
                <a:schemeClr val="dk1"/>
              </a:buClr>
              <a:buSzPts val="2400"/>
              <a:buChar char="○"/>
            </a:pPr>
            <a:r>
              <a:rPr lang="zh-TW" sz="2000" b="0" i="1" u="none" baseline="0">
                <a:solidFill>
                  <a:schemeClr val="dk1"/>
                </a:solidFill>
                <a:latin typeface="+mj-lt"/>
                <a:ea typeface="+mj-ea"/>
              </a:rPr>
              <a:t>現況</a:t>
            </a:r>
            <a:r>
              <a:rPr lang="zh-TW" sz="2000" b="0" i="0" u="none" baseline="0">
                <a:solidFill>
                  <a:schemeClr val="dk1"/>
                </a:solidFill>
                <a:latin typeface="+mj-lt"/>
                <a:ea typeface="+mj-ea"/>
              </a:rPr>
              <a:t> — 學校、文化、交通、公園</a:t>
            </a:r>
          </a:p>
          <a:p>
            <a:pPr marL="669925" lvl="1" indent="-409257" algn="l" rtl="0">
              <a:lnSpc>
                <a:spcPct val="100000"/>
              </a:lnSpc>
              <a:spcBef>
                <a:spcPts val="480"/>
              </a:spcBef>
              <a:spcAft>
                <a:spcPts val="0"/>
              </a:spcAft>
              <a:buClr>
                <a:schemeClr val="dk1"/>
              </a:buClr>
              <a:buSzPts val="2400"/>
              <a:buChar char="○"/>
            </a:pPr>
            <a:r>
              <a:rPr lang="zh-TW" sz="2000" b="0" i="1" u="none" baseline="0">
                <a:solidFill>
                  <a:schemeClr val="dk1"/>
                </a:solidFill>
                <a:latin typeface="+mj-lt"/>
                <a:ea typeface="+mj-ea"/>
              </a:rPr>
              <a:t>目標</a:t>
            </a:r>
            <a:r>
              <a:rPr lang="zh-TW" sz="2000" b="0" i="0" u="none" baseline="0">
                <a:solidFill>
                  <a:schemeClr val="dk1"/>
                </a:solidFill>
                <a:latin typeface="+mj-lt"/>
                <a:ea typeface="+mj-ea"/>
              </a:rPr>
              <a:t> — 增加娛樂休閒機會、增進公共安全…等等</a:t>
            </a:r>
            <a:endParaRPr sz="2000" dirty="0">
              <a:solidFill>
                <a:schemeClr val="dk1"/>
              </a:solidFill>
              <a:latin typeface="+mj-lt"/>
              <a:ea typeface="+mj-ea"/>
            </a:endParaRPr>
          </a:p>
        </p:txBody>
      </p:sp>
      <p:sp>
        <p:nvSpPr>
          <p:cNvPr id="389" name="Google Shape;389;p19"/>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a:latin typeface="+mj-lt"/>
                <a:ea typeface="+mj-ea"/>
              </a:rPr>
              <a:t>7</a:t>
            </a:fld>
            <a:endParaRPr dirty="0">
              <a:latin typeface="+mj-lt"/>
              <a:ea typeface="+mj-ea"/>
            </a:endParaRPr>
          </a:p>
        </p:txBody>
      </p:sp>
      <p:sp>
        <p:nvSpPr>
          <p:cNvPr id="5" name="Rectangle 4">
            <a:extLst>
              <a:ext uri="{FF2B5EF4-FFF2-40B4-BE49-F238E27FC236}">
                <a16:creationId xmlns:a16="http://schemas.microsoft.com/office/drawing/2014/main" id="{029702FF-E6F5-4D8D-BCB6-3F100A2965FC}"/>
              </a:ext>
            </a:extLst>
          </p:cNvPr>
          <p:cNvSpPr/>
          <p:nvPr/>
        </p:nvSpPr>
        <p:spPr>
          <a:xfrm>
            <a:off x="376436" y="1486254"/>
            <a:ext cx="8301789" cy="400110"/>
          </a:xfrm>
          <a:prstGeom prst="rect">
            <a:avLst/>
          </a:prstGeom>
        </p:spPr>
        <p:txBody>
          <a:bodyPr wrap="square">
            <a:spAutoFit/>
          </a:bodyPr>
          <a:lstStyle/>
          <a:p>
            <a:pPr marL="342900" indent="-342900" algn="l" rtl="0">
              <a:spcBef>
                <a:spcPts val="1000"/>
              </a:spcBef>
              <a:buFont typeface="Wingdings" panose="05000000000000000000" pitchFamily="2" charset="2"/>
              <a:buChar char="v"/>
            </a:pPr>
            <a:r>
              <a:rPr lang="zh-TW" sz="2000" b="0" i="0" u="none" baseline="0">
                <a:solidFill>
                  <a:schemeClr val="dk1"/>
                </a:solidFill>
                <a:latin typeface="+mj-lt"/>
                <a:ea typeface="+mj-ea"/>
              </a:rPr>
              <a:t>一個由具有相似</a:t>
            </a:r>
            <a:r>
              <a:rPr lang="zh-TW" sz="2000" b="0" i="0" u="none" baseline="0">
                <a:solidFill>
                  <a:schemeClr val="dk1"/>
                </a:solidFill>
                <a:latin typeface="+mj-lt"/>
                <a:ea typeface="+mj-ea"/>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利益</a:t>
            </a:r>
            <a:r>
              <a:rPr lang="zh-TW" sz="2000" b="0" i="0" u="none" baseline="0">
                <a:solidFill>
                  <a:schemeClr val="dk1"/>
                </a:solidFill>
                <a:latin typeface="+mj-lt"/>
                <a:ea typeface="+mj-ea"/>
              </a:rPr>
              <a:t>居民所構成的地理區域</a:t>
            </a:r>
          </a:p>
        </p:txBody>
      </p:sp>
      <p:sp>
        <p:nvSpPr>
          <p:cNvPr id="10" name="Google Shape;378;p17">
            <a:extLst>
              <a:ext uri="{FF2B5EF4-FFF2-40B4-BE49-F238E27FC236}">
                <a16:creationId xmlns:a16="http://schemas.microsoft.com/office/drawing/2014/main" id="{7659792B-E3DD-4B94-9F0E-2A6388C9B963}"/>
              </a:ext>
            </a:extLst>
          </p:cNvPr>
          <p:cNvSpPr txBox="1">
            <a:spLocks noGrp="1"/>
          </p:cNvSpPr>
          <p:nvPr>
            <p:ph type="title"/>
          </p:nvPr>
        </p:nvSpPr>
        <p:spPr>
          <a:xfrm>
            <a:off x="457199" y="343254"/>
            <a:ext cx="8229600" cy="1143000"/>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Clr>
                <a:schemeClr val="dk1"/>
              </a:buClr>
              <a:buSzPts val="3600"/>
              <a:buFont typeface="Arial"/>
              <a:buNone/>
            </a:pPr>
            <a:r>
              <a:rPr lang="zh-TW" sz="3400" b="0" i="1" u="none" baseline="0">
                <a:solidFill>
                  <a:schemeClr val="dk1"/>
                </a:solidFill>
                <a:latin typeface="+mj-lt"/>
                <a:ea typeface="+mj-ea"/>
              </a:rPr>
              <a:t>什麼是「利益共同體」？(COI)</a:t>
            </a:r>
            <a:endParaRPr sz="3400" i="1" dirty="0">
              <a:latin typeface="+mj-lt"/>
              <a:ea typeface="+mj-ea"/>
            </a:endParaRPr>
          </a:p>
        </p:txBody>
      </p:sp>
      <p:sp>
        <p:nvSpPr>
          <p:cNvPr id="7" name="Rectangle 6">
            <a:extLst>
              <a:ext uri="{FF2B5EF4-FFF2-40B4-BE49-F238E27FC236}">
                <a16:creationId xmlns:a16="http://schemas.microsoft.com/office/drawing/2014/main" id="{37517492-711D-4BF2-AA66-4006D3214362}"/>
              </a:ext>
            </a:extLst>
          </p:cNvPr>
          <p:cNvSpPr/>
          <p:nvPr/>
        </p:nvSpPr>
        <p:spPr>
          <a:xfrm>
            <a:off x="212833" y="4511575"/>
            <a:ext cx="8686801" cy="2035429"/>
          </a:xfrm>
          <a:prstGeom prst="rect">
            <a:avLst/>
          </a:prstGeom>
          <a:ln>
            <a:solidFill>
              <a:srgbClr val="0070C0"/>
            </a:solidFill>
          </a:ln>
        </p:spPr>
        <p:txBody>
          <a:bodyPr wrap="square">
            <a:spAutoFit/>
          </a:bodyPr>
          <a:lstStyle/>
          <a:p>
            <a:pPr marL="347345" lvl="0" indent="-342900" algn="l" rtl="0">
              <a:spcBef>
                <a:spcPts val="520"/>
              </a:spcBef>
              <a:buSzPts val="2400"/>
              <a:buFont typeface="Arial" panose="020B0604020202020204" pitchFamily="34" charset="0"/>
              <a:buChar char="•"/>
            </a:pPr>
            <a:r>
              <a:rPr lang="zh-TW" sz="2800" b="1" i="0" u="none" baseline="0">
                <a:solidFill>
                  <a:schemeClr val="dk1"/>
                </a:solidFill>
                <a:latin typeface="+mj-lt"/>
                <a:ea typeface="+mj-ea"/>
              </a:rPr>
              <a:t>描述你們的 COI 如何定義：</a:t>
            </a:r>
            <a:endParaRPr lang="zh-TW" sz="2800" b="1" dirty="0">
              <a:latin typeface="+mj-lt"/>
              <a:ea typeface="+mj-ea"/>
            </a:endParaRPr>
          </a:p>
          <a:p>
            <a:pPr marL="680847" lvl="1" indent="-342900" algn="l" rtl="0">
              <a:spcBef>
                <a:spcPts val="520"/>
              </a:spcBef>
              <a:buClr>
                <a:schemeClr val="accent3"/>
              </a:buClr>
              <a:buSzPts val="2400"/>
              <a:buFont typeface="Arial" panose="020B0604020202020204" pitchFamily="34" charset="0"/>
              <a:buChar char="•"/>
            </a:pPr>
            <a:r>
              <a:rPr lang="zh-TW" sz="2400" b="0" i="0" u="none" baseline="0">
                <a:solidFill>
                  <a:schemeClr val="tx1"/>
                </a:solidFill>
                <a:latin typeface="+mj-lt"/>
                <a:ea typeface="+mj-ea"/>
              </a:rPr>
              <a:t>你們的群體之間有什麼樣的關係？</a:t>
            </a:r>
          </a:p>
          <a:p>
            <a:pPr marL="713232" lvl="1" indent="-342900" algn="l" rtl="0">
              <a:lnSpc>
                <a:spcPct val="80000"/>
              </a:lnSpc>
              <a:spcBef>
                <a:spcPts val="480"/>
              </a:spcBef>
              <a:buSzPts val="2400"/>
              <a:buFont typeface="Arial" panose="020B0604020202020204" pitchFamily="34" charset="0"/>
              <a:buChar char="•"/>
            </a:pPr>
            <a:r>
              <a:rPr lang="zh-TW" sz="2400" b="0" i="0" u="none" baseline="0">
                <a:solidFill>
                  <a:schemeClr val="tx1"/>
                </a:solidFill>
                <a:latin typeface="+mj-lt"/>
                <a:ea typeface="+mj-ea"/>
              </a:rPr>
              <a:t>你們有什麼樣的使命或共通性？</a:t>
            </a:r>
          </a:p>
          <a:p>
            <a:pPr marL="713232" lvl="1" indent="-342900" algn="l" rtl="0">
              <a:lnSpc>
                <a:spcPct val="80000"/>
              </a:lnSpc>
              <a:spcBef>
                <a:spcPts val="480"/>
              </a:spcBef>
              <a:buSzPts val="2400"/>
              <a:buFont typeface="Arial" panose="020B0604020202020204" pitchFamily="34" charset="0"/>
              <a:buChar char="•"/>
            </a:pPr>
            <a:r>
              <a:rPr lang="zh-TW" sz="2400" b="0" i="0" u="none" baseline="0">
                <a:solidFill>
                  <a:schemeClr val="tx1"/>
                </a:solidFill>
                <a:latin typeface="+mj-lt"/>
                <a:ea typeface="+mj-ea"/>
              </a:rPr>
              <a:t>你們的共同目標是什麼？</a:t>
            </a:r>
          </a:p>
          <a:p>
            <a:pPr marL="713232" lvl="1" indent="-342900" algn="l" rtl="0">
              <a:lnSpc>
                <a:spcPct val="80000"/>
              </a:lnSpc>
              <a:spcBef>
                <a:spcPts val="480"/>
              </a:spcBef>
              <a:buSzPts val="2400"/>
              <a:buFont typeface="Arial" panose="020B0604020202020204" pitchFamily="34" charset="0"/>
              <a:buChar char="•"/>
            </a:pPr>
            <a:r>
              <a:rPr lang="zh-TW" sz="2400" b="0" i="0" u="none" baseline="0">
                <a:solidFill>
                  <a:schemeClr val="tx1"/>
                </a:solidFill>
                <a:latin typeface="+mj-lt"/>
                <a:ea typeface="+mj-ea"/>
              </a:rPr>
              <a:t>在你們 COI 的邊界以外，情況有何不同？</a:t>
            </a:r>
          </a:p>
        </p:txBody>
      </p:sp>
      <p:pic>
        <p:nvPicPr>
          <p:cNvPr id="6" name="Graphic 5" descr="Cycle with people">
            <a:extLst>
              <a:ext uri="{FF2B5EF4-FFF2-40B4-BE49-F238E27FC236}">
                <a16:creationId xmlns:a16="http://schemas.microsoft.com/office/drawing/2014/main" id="{150A752A-D3B0-4B71-AD50-FD589569FEE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28544" y="4431661"/>
            <a:ext cx="1880170" cy="188017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Google Shape;458;ge5d4919941_2_5"/>
          <p:cNvSpPr txBox="1">
            <a:spLocks noGrp="1"/>
          </p:cNvSpPr>
          <p:nvPr>
            <p:ph type="title"/>
          </p:nvPr>
        </p:nvSpPr>
        <p:spPr>
          <a:xfrm>
            <a:off x="467150" y="671275"/>
            <a:ext cx="8229600" cy="700500"/>
          </a:xfrm>
          <a:prstGeom prst="rect">
            <a:avLst/>
          </a:prstGeom>
          <a:noFill/>
          <a:ln>
            <a:noFill/>
          </a:ln>
        </p:spPr>
        <p:txBody>
          <a:bodyPr spcFirstLastPara="1" wrap="square" lIns="0" tIns="45700" rIns="0" bIns="0" anchor="b" anchorCtr="0">
            <a:normAutofit/>
          </a:bodyPr>
          <a:lstStyle/>
          <a:p>
            <a:pPr lvl="0" algn="l" rtl="0">
              <a:buClr>
                <a:schemeClr val="dk1"/>
              </a:buClr>
              <a:buSzPts val="5400"/>
            </a:pPr>
            <a:r>
              <a:rPr lang="zh-TW" sz="3400" b="0" i="1" u="none" baseline="0" dirty="0">
                <a:solidFill>
                  <a:schemeClr val="dk1"/>
                </a:solidFill>
                <a:latin typeface="+mj-lt"/>
                <a:ea typeface="+mj-ea"/>
              </a:rPr>
              <a:t>阿拉米達縣選區重劃時程表</a:t>
            </a:r>
            <a:endParaRPr sz="3400" i="1" dirty="0">
              <a:solidFill>
                <a:schemeClr val="dk1"/>
              </a:solidFill>
              <a:latin typeface="+mj-lt"/>
              <a:ea typeface="+mj-ea"/>
            </a:endParaRPr>
          </a:p>
        </p:txBody>
      </p:sp>
      <p:sp>
        <p:nvSpPr>
          <p:cNvPr id="460" name="Google Shape;460;ge5d4919941_2_5"/>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a:latin typeface="+mj-lt"/>
                <a:ea typeface="+mj-ea"/>
              </a:rPr>
              <a:t>8</a:t>
            </a:fld>
            <a:endParaRPr dirty="0">
              <a:latin typeface="+mj-lt"/>
              <a:ea typeface="+mj-ea"/>
            </a:endParaRPr>
          </a:p>
        </p:txBody>
      </p:sp>
      <p:pic>
        <p:nvPicPr>
          <p:cNvPr id="6" name="Graphic 5" descr="Daily calendar">
            <a:extLst>
              <a:ext uri="{FF2B5EF4-FFF2-40B4-BE49-F238E27FC236}">
                <a16:creationId xmlns:a16="http://schemas.microsoft.com/office/drawing/2014/main" id="{7F6D9D9A-8CBE-47F2-9DB6-CDACD014DBB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940775" y="564325"/>
            <a:ext cx="914400" cy="914400"/>
          </a:xfrm>
          <a:prstGeom prst="rect">
            <a:avLst/>
          </a:prstGeom>
        </p:spPr>
      </p:pic>
      <p:graphicFrame>
        <p:nvGraphicFramePr>
          <p:cNvPr id="2" name="Table 2">
            <a:extLst>
              <a:ext uri="{FF2B5EF4-FFF2-40B4-BE49-F238E27FC236}">
                <a16:creationId xmlns:a16="http://schemas.microsoft.com/office/drawing/2014/main" id="{F3B6C8DE-433B-4319-A38A-F51380658925}"/>
              </a:ext>
            </a:extLst>
          </p:cNvPr>
          <p:cNvGraphicFramePr>
            <a:graphicFrameLocks noGrp="1"/>
          </p:cNvGraphicFramePr>
          <p:nvPr>
            <p:extLst>
              <p:ext uri="{D42A27DB-BD31-4B8C-83A1-F6EECF244321}">
                <p14:modId xmlns:p14="http://schemas.microsoft.com/office/powerpoint/2010/main" val="3083405004"/>
              </p:ext>
            </p:extLst>
          </p:nvPr>
        </p:nvGraphicFramePr>
        <p:xfrm>
          <a:off x="275421" y="1738081"/>
          <a:ext cx="8681292" cy="4515815"/>
        </p:xfrm>
        <a:graphic>
          <a:graphicData uri="http://schemas.openxmlformats.org/drawingml/2006/table">
            <a:tbl>
              <a:tblPr firstRow="1" bandRow="1">
                <a:tableStyleId>{5C22544A-7EE6-4342-B048-85BDC9FD1C3A}</a:tableStyleId>
              </a:tblPr>
              <a:tblGrid>
                <a:gridCol w="3599349">
                  <a:extLst>
                    <a:ext uri="{9D8B030D-6E8A-4147-A177-3AD203B41FA5}">
                      <a16:colId xmlns:a16="http://schemas.microsoft.com/office/drawing/2014/main" val="2944683401"/>
                    </a:ext>
                  </a:extLst>
                </a:gridCol>
                <a:gridCol w="5081943">
                  <a:extLst>
                    <a:ext uri="{9D8B030D-6E8A-4147-A177-3AD203B41FA5}">
                      <a16:colId xmlns:a16="http://schemas.microsoft.com/office/drawing/2014/main" val="3822379023"/>
                    </a:ext>
                  </a:extLst>
                </a:gridCol>
              </a:tblGrid>
              <a:tr h="879493">
                <a:tc gridSpan="2">
                  <a:txBody>
                    <a:bodyPr/>
                    <a:lstStyle/>
                    <a:p>
                      <a:pPr algn="ctr" rtl="0"/>
                      <a:endParaRPr lang="zh-TW" sz="1600" b="1" dirty="0">
                        <a:solidFill>
                          <a:schemeClr val="tx1"/>
                        </a:solidFill>
                      </a:endParaRPr>
                    </a:p>
                    <a:p>
                      <a:pPr algn="ctr" rtl="0"/>
                      <a:r>
                        <a:rPr lang="zh-TW" sz="1800" b="1" i="0" u="none" baseline="0" dirty="0">
                          <a:solidFill>
                            <a:schemeClr val="tx1"/>
                          </a:solidFill>
                        </a:rPr>
                        <a:t>目前所有會議都計劃在網上舉行，網址：https://bos.acgov.org/broadcast/</a:t>
                      </a:r>
                    </a:p>
                    <a:p>
                      <a:endParaRPr lang="zh-TW" sz="1200" b="1" dirty="0">
                        <a:solidFill>
                          <a:schemeClr val="tx1"/>
                        </a:solidFill>
                      </a:endParaRPr>
                    </a:p>
                  </a:txBody>
                  <a:tcPr>
                    <a:solidFill>
                      <a:schemeClr val="accent1">
                        <a:lumMod val="20000"/>
                        <a:lumOff val="80000"/>
                      </a:schemeClr>
                    </a:solidFill>
                  </a:tcPr>
                </a:tc>
                <a:tc hMerge="1">
                  <a:txBody>
                    <a:bodyPr/>
                    <a:lstStyle/>
                    <a:p>
                      <a:endParaRPr lang="zh-TW" dirty="0"/>
                    </a:p>
                  </a:txBody>
                  <a:tcPr/>
                </a:tc>
                <a:extLst>
                  <a:ext uri="{0D108BD9-81ED-4DB2-BD59-A6C34878D82A}">
                    <a16:rowId xmlns:a16="http://schemas.microsoft.com/office/drawing/2014/main" val="1002687777"/>
                  </a:ext>
                </a:extLst>
              </a:tr>
              <a:tr h="629441">
                <a:tc>
                  <a:txBody>
                    <a:bodyPr/>
                    <a:lstStyle/>
                    <a:p>
                      <a:pPr algn="l" rtl="0"/>
                      <a:r>
                        <a:rPr lang="zh-TW" sz="1800" b="1" i="0" u="none" baseline="0" dirty="0"/>
                        <a:t>民眾意見徵詢會議 </a:t>
                      </a:r>
                    </a:p>
                  </a:txBody>
                  <a:tcPr/>
                </a:tc>
                <a:tc>
                  <a:txBody>
                    <a:bodyPr/>
                    <a:lstStyle/>
                    <a:p>
                      <a:pPr algn="l" rtl="0"/>
                      <a:r>
                        <a:rPr lang="zh-TW" sz="1600" b="0" i="0" u="none" baseline="0"/>
                        <a:t>9/21（星期二）晚上 6 時 </a:t>
                      </a:r>
                    </a:p>
                    <a:p>
                      <a:pPr algn="l" rtl="0"/>
                      <a:r>
                        <a:rPr lang="zh-TW" sz="1600" b="0" i="0" u="none" baseline="0"/>
                        <a:t>10/12（星期二）中午 12 時</a:t>
                      </a:r>
                    </a:p>
                  </a:txBody>
                  <a:tcPr/>
                </a:tc>
                <a:extLst>
                  <a:ext uri="{0D108BD9-81ED-4DB2-BD59-A6C34878D82A}">
                    <a16:rowId xmlns:a16="http://schemas.microsoft.com/office/drawing/2014/main" val="318916175"/>
                  </a:ext>
                </a:extLst>
              </a:tr>
              <a:tr h="629441">
                <a:tc>
                  <a:txBody>
                    <a:bodyPr/>
                    <a:lstStyle/>
                    <a:p>
                      <a:pPr algn="l" rtl="0"/>
                      <a:r>
                        <a:rPr lang="zh-TW" sz="1800" b="1" i="0" u="none" baseline="0"/>
                        <a:t>草圖繪製會議</a:t>
                      </a:r>
                    </a:p>
                  </a:txBody>
                  <a:tcPr/>
                </a:tc>
                <a:tc>
                  <a:txBody>
                    <a:bodyPr/>
                    <a:lstStyle/>
                    <a:p>
                      <a:pPr algn="l" rtl="0"/>
                      <a:r>
                        <a:rPr lang="zh-TW" sz="1600" b="0" i="0" u="none" baseline="0"/>
                        <a:t>10/26（星期二）晚上 6 時</a:t>
                      </a:r>
                    </a:p>
                  </a:txBody>
                  <a:tcPr/>
                </a:tc>
                <a:extLst>
                  <a:ext uri="{0D108BD9-81ED-4DB2-BD59-A6C34878D82A}">
                    <a16:rowId xmlns:a16="http://schemas.microsoft.com/office/drawing/2014/main" val="3861642885"/>
                  </a:ext>
                </a:extLst>
              </a:tr>
              <a:tr h="707765">
                <a:tc>
                  <a:txBody>
                    <a:bodyPr/>
                    <a:lstStyle/>
                    <a:p>
                      <a:pPr algn="l" rtl="0"/>
                      <a:r>
                        <a:rPr lang="zh-TW" sz="1800" b="1" i="0" u="none" baseline="0"/>
                        <a:t>草圖反饋會議</a:t>
                      </a:r>
                    </a:p>
                  </a:txBody>
                  <a:tcPr/>
                </a:tc>
                <a:tc>
                  <a:txBody>
                    <a:bodyPr/>
                    <a:lstStyle/>
                    <a:p>
                      <a:pPr algn="l" rtl="0"/>
                      <a:r>
                        <a:rPr lang="zh-TW" sz="1600" b="0" i="0" u="none" baseline="0"/>
                        <a:t>11/2（星期二）晚上 6 時</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zh-TW" sz="1600" b="0" i="0" u="none" baseline="0"/>
                        <a:t>11/4（星期二）晚上 6 時</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zh-TW" sz="1600" b="0" i="0" u="none" baseline="0"/>
                        <a:t>11/16（星期二）晚上 6 時</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zh-TW" sz="1600" b="0" i="0" u="none" baseline="0"/>
                        <a:t>11/23（星期二）晚上 6 時</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zh-TW" sz="1600" b="0" i="0" u="none" baseline="0"/>
                        <a:t>12/2（星期二）晚上 6 時</a:t>
                      </a:r>
                    </a:p>
                    <a:p>
                      <a:pPr algn="l" rtl="0"/>
                      <a:endParaRPr lang="zh-TW" sz="1600" dirty="0"/>
                    </a:p>
                  </a:txBody>
                  <a:tcPr/>
                </a:tc>
                <a:extLst>
                  <a:ext uri="{0D108BD9-81ED-4DB2-BD59-A6C34878D82A}">
                    <a16:rowId xmlns:a16="http://schemas.microsoft.com/office/drawing/2014/main" val="4031084086"/>
                  </a:ext>
                </a:extLst>
              </a:tr>
              <a:tr h="629441">
                <a:tc>
                  <a:txBody>
                    <a:bodyPr/>
                    <a:lstStyle/>
                    <a:p>
                      <a:pPr algn="l" rtl="0"/>
                      <a:r>
                        <a:rPr lang="zh-TW" sz="1800" b="1" i="0" u="none" baseline="0"/>
                        <a:t>最終選區劃分採納 </a:t>
                      </a:r>
                    </a:p>
                  </a:txBody>
                  <a:tcPr/>
                </a:tc>
                <a:tc>
                  <a:txBody>
                    <a:bodyPr/>
                    <a:lstStyle/>
                    <a:p>
                      <a:pPr algn="l" rtl="0"/>
                      <a:r>
                        <a:rPr lang="zh-TW" sz="1600" b="0" i="0" u="none" baseline="0" dirty="0"/>
                        <a:t>一讀：12 月 7 日（星期二）中午 12 時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zh-TW" sz="1600" b="0" i="0" u="none" baseline="0" dirty="0"/>
                        <a:t>二讀：12 月 14 日（星期二）中午 12 時 </a:t>
                      </a:r>
                    </a:p>
                    <a:p>
                      <a:pPr algn="l" rtl="0"/>
                      <a:endParaRPr lang="zh-TW" sz="1600" dirty="0"/>
                    </a:p>
                  </a:txBody>
                  <a:tcPr/>
                </a:tc>
                <a:extLst>
                  <a:ext uri="{0D108BD9-81ED-4DB2-BD59-A6C34878D82A}">
                    <a16:rowId xmlns:a16="http://schemas.microsoft.com/office/drawing/2014/main" val="1042492755"/>
                  </a:ext>
                </a:extLst>
              </a:tr>
            </a:tbl>
          </a:graphicData>
        </a:graphic>
      </p:graphicFrame>
    </p:spTree>
    <p:extLst>
      <p:ext uri="{BB962C8B-B14F-4D97-AF65-F5344CB8AC3E}">
        <p14:creationId xmlns:p14="http://schemas.microsoft.com/office/powerpoint/2010/main" val="217276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65"/>
        <p:cNvGrpSpPr/>
        <p:nvPr/>
      </p:nvGrpSpPr>
      <p:grpSpPr>
        <a:xfrm>
          <a:off x="0" y="0"/>
          <a:ext cx="0" cy="0"/>
          <a:chOff x="0" y="0"/>
          <a:chExt cx="0" cy="0"/>
        </a:xfrm>
      </p:grpSpPr>
      <p:sp>
        <p:nvSpPr>
          <p:cNvPr id="466" name="Google Shape;466;p22"/>
          <p:cNvSpPr txBox="1">
            <a:spLocks noGrp="1"/>
          </p:cNvSpPr>
          <p:nvPr>
            <p:ph type="title"/>
          </p:nvPr>
        </p:nvSpPr>
        <p:spPr>
          <a:xfrm>
            <a:off x="457200" y="704088"/>
            <a:ext cx="8229600" cy="743712"/>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4000"/>
              <a:buFont typeface="Arial"/>
              <a:buNone/>
            </a:pPr>
            <a:r>
              <a:rPr lang="zh-TW" sz="3400" b="0" i="1" u="none" baseline="0" dirty="0">
                <a:solidFill>
                  <a:schemeClr val="dk1"/>
                </a:solidFill>
                <a:latin typeface="+mn-ea"/>
                <a:ea typeface="+mn-ea"/>
              </a:rPr>
              <a:t>您為什麼應該參與？</a:t>
            </a:r>
            <a:endParaRPr sz="3400" i="1" dirty="0">
              <a:latin typeface="+mn-ea"/>
              <a:ea typeface="+mn-ea"/>
            </a:endParaRPr>
          </a:p>
        </p:txBody>
      </p:sp>
      <p:sp>
        <p:nvSpPr>
          <p:cNvPr id="467" name="Google Shape;467;p22"/>
          <p:cNvSpPr txBox="1">
            <a:spLocks noGrp="1"/>
          </p:cNvSpPr>
          <p:nvPr>
            <p:ph type="body" idx="1"/>
          </p:nvPr>
        </p:nvSpPr>
        <p:spPr>
          <a:xfrm>
            <a:off x="1248309" y="1914493"/>
            <a:ext cx="7811760" cy="478597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2"/>
              </a:buClr>
              <a:buSzPts val="2280"/>
              <a:buNone/>
            </a:pPr>
            <a:r>
              <a:rPr lang="zh-TW" sz="2400" b="0" i="0" u="none" baseline="0" dirty="0">
                <a:solidFill>
                  <a:schemeClr val="dk1"/>
                </a:solidFill>
                <a:latin typeface="+mn-ea"/>
                <a:ea typeface="+mn-ea"/>
              </a:rPr>
              <a:t>確保我們知道您的利益共同體。</a:t>
            </a:r>
            <a:br>
              <a:rPr lang="zh-TW" sz="2400" dirty="0">
                <a:solidFill>
                  <a:schemeClr val="dk1"/>
                </a:solidFill>
                <a:latin typeface="+mn-ea"/>
                <a:ea typeface="+mn-ea"/>
              </a:rPr>
            </a:br>
            <a:endParaRPr dirty="0">
              <a:latin typeface="+mn-ea"/>
              <a:ea typeface="+mn-ea"/>
            </a:endParaRPr>
          </a:p>
          <a:p>
            <a:pPr marL="0" lvl="0" indent="0" algn="l" rtl="0">
              <a:lnSpc>
                <a:spcPct val="90000"/>
              </a:lnSpc>
              <a:spcBef>
                <a:spcPts val="480"/>
              </a:spcBef>
              <a:spcAft>
                <a:spcPts val="0"/>
              </a:spcAft>
              <a:buClr>
                <a:schemeClr val="accent2"/>
              </a:buClr>
              <a:buSzPts val="2280"/>
              <a:buNone/>
            </a:pPr>
            <a:endParaRPr lang="es-US" altLang="zh-TW" sz="2400" b="0" i="0" u="none" baseline="0" dirty="0">
              <a:solidFill>
                <a:schemeClr val="dk1"/>
              </a:solidFill>
              <a:latin typeface="+mn-ea"/>
              <a:ea typeface="+mn-ea"/>
            </a:endParaRPr>
          </a:p>
          <a:p>
            <a:pPr marL="0" lvl="0" indent="0" algn="l" rtl="0">
              <a:lnSpc>
                <a:spcPct val="90000"/>
              </a:lnSpc>
              <a:spcBef>
                <a:spcPts val="480"/>
              </a:spcBef>
              <a:spcAft>
                <a:spcPts val="0"/>
              </a:spcAft>
              <a:buClr>
                <a:schemeClr val="accent2"/>
              </a:buClr>
              <a:buSzPts val="2280"/>
              <a:buNone/>
            </a:pPr>
            <a:r>
              <a:rPr lang="zh-TW" sz="2400" b="0" i="0" u="none" baseline="0" dirty="0">
                <a:solidFill>
                  <a:schemeClr val="dk1"/>
                </a:solidFill>
                <a:latin typeface="+mn-ea"/>
                <a:ea typeface="+mn-ea"/>
              </a:rPr>
              <a:t>賦予您的群體聲量，並確保此群體能平等參與政治過程。 </a:t>
            </a:r>
            <a:br>
              <a:rPr lang="zh-TW" sz="2400" dirty="0">
                <a:solidFill>
                  <a:schemeClr val="dk1"/>
                </a:solidFill>
                <a:latin typeface="+mn-ea"/>
                <a:ea typeface="+mn-ea"/>
              </a:rPr>
            </a:br>
            <a:endParaRPr dirty="0">
              <a:latin typeface="+mn-ea"/>
              <a:ea typeface="+mn-ea"/>
            </a:endParaRPr>
          </a:p>
          <a:p>
            <a:pPr marL="0" lvl="0" indent="0" algn="l" rtl="0">
              <a:lnSpc>
                <a:spcPct val="90000"/>
              </a:lnSpc>
              <a:spcBef>
                <a:spcPts val="480"/>
              </a:spcBef>
              <a:spcAft>
                <a:spcPts val="0"/>
              </a:spcAft>
              <a:buClr>
                <a:schemeClr val="accent2"/>
              </a:buClr>
              <a:buSzPts val="2280"/>
              <a:buNone/>
            </a:pPr>
            <a:endParaRPr lang="es-US" altLang="zh-TW" sz="2400" b="0" i="0" u="none" baseline="0" dirty="0">
              <a:solidFill>
                <a:schemeClr val="dk1"/>
              </a:solidFill>
              <a:latin typeface="+mn-ea"/>
              <a:ea typeface="+mn-ea"/>
            </a:endParaRPr>
          </a:p>
          <a:p>
            <a:pPr marL="0" lvl="0" indent="0" algn="l" rtl="0">
              <a:lnSpc>
                <a:spcPct val="90000"/>
              </a:lnSpc>
              <a:spcBef>
                <a:spcPts val="480"/>
              </a:spcBef>
              <a:spcAft>
                <a:spcPts val="0"/>
              </a:spcAft>
              <a:buClr>
                <a:schemeClr val="accent2"/>
              </a:buClr>
              <a:buSzPts val="2280"/>
              <a:buNone/>
            </a:pPr>
            <a:r>
              <a:rPr lang="zh-TW" sz="2400" b="0" i="0" u="none" baseline="0" dirty="0">
                <a:solidFill>
                  <a:schemeClr val="dk1"/>
                </a:solidFill>
                <a:latin typeface="+mn-ea"/>
                <a:ea typeface="+mn-ea"/>
              </a:rPr>
              <a:t>鼓勵公民登記投票並持續參與政治。 </a:t>
            </a:r>
            <a:br>
              <a:rPr lang="zh-TW" sz="2400" dirty="0">
                <a:solidFill>
                  <a:schemeClr val="dk1"/>
                </a:solidFill>
                <a:latin typeface="+mn-ea"/>
                <a:ea typeface="+mn-ea"/>
              </a:rPr>
            </a:br>
            <a:endParaRPr dirty="0">
              <a:latin typeface="+mn-ea"/>
              <a:ea typeface="+mn-ea"/>
            </a:endParaRPr>
          </a:p>
          <a:p>
            <a:pPr marL="0" lvl="0" indent="0" algn="l" rtl="0">
              <a:lnSpc>
                <a:spcPct val="90000"/>
              </a:lnSpc>
              <a:spcBef>
                <a:spcPts val="480"/>
              </a:spcBef>
              <a:spcAft>
                <a:spcPts val="0"/>
              </a:spcAft>
              <a:buClr>
                <a:schemeClr val="accent2"/>
              </a:buClr>
              <a:buSzPts val="2280"/>
              <a:buNone/>
            </a:pPr>
            <a:endParaRPr lang="es-US" altLang="zh-TW" sz="2400" b="0" i="0" u="none" baseline="0" dirty="0">
              <a:solidFill>
                <a:schemeClr val="dk1"/>
              </a:solidFill>
              <a:latin typeface="+mn-ea"/>
              <a:ea typeface="+mn-ea"/>
            </a:endParaRPr>
          </a:p>
          <a:p>
            <a:pPr marL="0" lvl="0" indent="0" algn="l" rtl="0">
              <a:lnSpc>
                <a:spcPct val="90000"/>
              </a:lnSpc>
              <a:spcBef>
                <a:spcPts val="480"/>
              </a:spcBef>
              <a:spcAft>
                <a:spcPts val="0"/>
              </a:spcAft>
              <a:buClr>
                <a:schemeClr val="accent2"/>
              </a:buClr>
              <a:buSzPts val="2280"/>
              <a:buNone/>
            </a:pPr>
            <a:r>
              <a:rPr lang="zh-TW" sz="2400" b="0" i="0" u="none" baseline="0" dirty="0">
                <a:solidFill>
                  <a:schemeClr val="dk1"/>
                </a:solidFill>
                <a:latin typeface="+mn-ea"/>
                <a:ea typeface="+mn-ea"/>
              </a:rPr>
              <a:t>協助制定一項選區重劃計劃，讓各群體真正有機會選出能在他們關注的重要生活議題上代表其利益的候選人。 </a:t>
            </a:r>
            <a:endParaRPr dirty="0">
              <a:latin typeface="+mn-ea"/>
              <a:ea typeface="+mn-ea"/>
            </a:endParaRPr>
          </a:p>
          <a:p>
            <a:pPr marL="274320" lvl="0" indent="-117475" algn="l" rtl="0">
              <a:lnSpc>
                <a:spcPct val="100000"/>
              </a:lnSpc>
              <a:spcBef>
                <a:spcPts val="520"/>
              </a:spcBef>
              <a:spcAft>
                <a:spcPts val="0"/>
              </a:spcAft>
              <a:buSzPts val="2470"/>
              <a:buNone/>
            </a:pPr>
            <a:endParaRPr dirty="0">
              <a:solidFill>
                <a:schemeClr val="dk1"/>
              </a:solidFill>
              <a:latin typeface="+mn-ea"/>
              <a:ea typeface="+mn-ea"/>
            </a:endParaRPr>
          </a:p>
        </p:txBody>
      </p:sp>
      <p:pic>
        <p:nvPicPr>
          <p:cNvPr id="4" name="Picture 3" descr="A picture containing grass, outdoor, sky, field&#10;&#10;Description automatically generated">
            <a:extLst>
              <a:ext uri="{FF2B5EF4-FFF2-40B4-BE49-F238E27FC236}">
                <a16:creationId xmlns:a16="http://schemas.microsoft.com/office/drawing/2014/main" id="{2BEE0A52-C48C-49C7-8105-C9EC9B1445F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64495" y="113330"/>
            <a:ext cx="2645596" cy="1763730"/>
          </a:xfrm>
          <a:prstGeom prst="rect">
            <a:avLst/>
          </a:prstGeom>
        </p:spPr>
      </p:pic>
      <p:pic>
        <p:nvPicPr>
          <p:cNvPr id="3" name="Graphic 2" descr="Raised hand">
            <a:extLst>
              <a:ext uri="{FF2B5EF4-FFF2-40B4-BE49-F238E27FC236}">
                <a16:creationId xmlns:a16="http://schemas.microsoft.com/office/drawing/2014/main" id="{1BF26852-4CF6-4939-AC2E-F031F5625A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3909" y="1713997"/>
            <a:ext cx="914400" cy="914400"/>
          </a:xfrm>
          <a:prstGeom prst="rect">
            <a:avLst/>
          </a:prstGeom>
        </p:spPr>
      </p:pic>
      <p:pic>
        <p:nvPicPr>
          <p:cNvPr id="6" name="Graphic 5" descr="Megaphone">
            <a:extLst>
              <a:ext uri="{FF2B5EF4-FFF2-40B4-BE49-F238E27FC236}">
                <a16:creationId xmlns:a16="http://schemas.microsoft.com/office/drawing/2014/main" id="{F34F6683-AC45-4044-8672-4EEF8DE0C47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11625" y="2828893"/>
            <a:ext cx="914400" cy="914400"/>
          </a:xfrm>
          <a:prstGeom prst="rect">
            <a:avLst/>
          </a:prstGeom>
        </p:spPr>
      </p:pic>
      <p:pic>
        <p:nvPicPr>
          <p:cNvPr id="8" name="Graphic 7" descr="Checkmark">
            <a:extLst>
              <a:ext uri="{FF2B5EF4-FFF2-40B4-BE49-F238E27FC236}">
                <a16:creationId xmlns:a16="http://schemas.microsoft.com/office/drawing/2014/main" id="{124AD31A-BC1F-461C-958B-4BE99372438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73269" y="4009490"/>
            <a:ext cx="767993" cy="767993"/>
          </a:xfrm>
          <a:prstGeom prst="rect">
            <a:avLst/>
          </a:prstGeom>
        </p:spPr>
      </p:pic>
      <p:pic>
        <p:nvPicPr>
          <p:cNvPr id="10" name="Graphic 9" descr="Group success">
            <a:extLst>
              <a:ext uri="{FF2B5EF4-FFF2-40B4-BE49-F238E27FC236}">
                <a16:creationId xmlns:a16="http://schemas.microsoft.com/office/drawing/2014/main" id="{B4F54DED-0B41-49C6-ADF1-CA413D134F6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44669" y="5168940"/>
            <a:ext cx="996593" cy="996593"/>
          </a:xfrm>
          <a:prstGeom prst="rect">
            <a:avLst/>
          </a:prstGeom>
        </p:spPr>
      </p:pic>
    </p:spTree>
  </p:cSld>
  <p:clrMapOvr>
    <a:masterClrMapping/>
  </p:clrMapOvr>
</p:sld>
</file>

<file path=ppt/theme/theme1.xml><?xml version="1.0" encoding="utf-8"?>
<a:theme xmlns:a="http://schemas.openxmlformats.org/drawingml/2006/main" name="Default Theme">
  <a:themeElements>
    <a:clrScheme name="Custom 2">
      <a:dk1>
        <a:srgbClr val="000000"/>
      </a:dk1>
      <a:lt1>
        <a:srgbClr val="FFFFFF"/>
      </a:lt1>
      <a:dk2>
        <a:srgbClr val="FFFFFF"/>
      </a:dk2>
      <a:lt2>
        <a:srgbClr val="FFFFFF"/>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B96874EE47F54EADF5422594E31EE8" ma:contentTypeVersion="8" ma:contentTypeDescription="Create a new document." ma:contentTypeScope="" ma:versionID="68526d15e4668db2f28ee7d6bb314dbc">
  <xsd:schema xmlns:xsd="http://www.w3.org/2001/XMLSchema" xmlns:xs="http://www.w3.org/2001/XMLSchema" xmlns:p="http://schemas.microsoft.com/office/2006/metadata/properties" xmlns:ns2="bf709a58-1d91-4edb-aa17-64af9b0b9e52" targetNamespace="http://schemas.microsoft.com/office/2006/metadata/properties" ma:root="true" ma:fieldsID="b1ca44ada53d09d8e2f838821c2b50e8" ns2:_="">
    <xsd:import namespace="bf709a58-1d91-4edb-aa17-64af9b0b9e5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709a58-1d91-4edb-aa17-64af9b0b9e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61825D8-6A16-46AB-8699-D55EBA6A0A0C}"/>
</file>

<file path=customXml/itemProps2.xml><?xml version="1.0" encoding="utf-8"?>
<ds:datastoreItem xmlns:ds="http://schemas.openxmlformats.org/officeDocument/2006/customXml" ds:itemID="{CE27CDEF-44DD-4FF0-AE0A-5B38A15990CF}"/>
</file>

<file path=customXml/itemProps3.xml><?xml version="1.0" encoding="utf-8"?>
<ds:datastoreItem xmlns:ds="http://schemas.openxmlformats.org/officeDocument/2006/customXml" ds:itemID="{38C43FA2-5AE3-4BAD-9037-27882F7469B2}"/>
</file>

<file path=docProps/app.xml><?xml version="1.0" encoding="utf-8"?>
<Properties xmlns="http://schemas.openxmlformats.org/officeDocument/2006/extended-properties" xmlns:vt="http://schemas.openxmlformats.org/officeDocument/2006/docPropsVTypes">
  <TotalTime>9324</TotalTime>
  <Words>2271</Words>
  <Application>Microsoft Office PowerPoint</Application>
  <PresentationFormat>On-screen Show (4:3)</PresentationFormat>
  <Paragraphs>145</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Noto Sans Symbols</vt:lpstr>
      <vt:lpstr>新細明體</vt:lpstr>
      <vt:lpstr>Arial</vt:lpstr>
      <vt:lpstr>Calibri</vt:lpstr>
      <vt:lpstr>Wingdings</vt:lpstr>
      <vt:lpstr>Default Theme</vt:lpstr>
      <vt:lpstr>PowerPoint Presentation</vt:lpstr>
      <vt:lpstr>PowerPoint Presentation</vt:lpstr>
      <vt:lpstr>背景： 縣議會的角色是什麼？</vt:lpstr>
      <vt:lpstr>什麼是選區重劃？</vt:lpstr>
      <vt:lpstr>加州有關選區重劃程序的新法</vt:lpstr>
      <vt:lpstr>選區劃分有哪些標準？</vt:lpstr>
      <vt:lpstr>什麼是「利益共同體」？(COI)</vt:lpstr>
      <vt:lpstr>阿拉米達縣選區重劃時程表</vt:lpstr>
      <vt:lpstr>您為什麼應該參與？</vt:lpstr>
      <vt:lpstr>共同參與：打造您的未來！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Redistricting in  Alameda County:  Project Overview</dc:title>
  <dc:creator>Judy Krueger</dc:creator>
  <cp:lastModifiedBy>Tracy Lu</cp:lastModifiedBy>
  <cp:revision>38</cp:revision>
  <dcterms:created xsi:type="dcterms:W3CDTF">2016-06-08T20:57:33Z</dcterms:created>
  <dcterms:modified xsi:type="dcterms:W3CDTF">2021-08-30T23:31:41Z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0x010100F2B96874EE47F54EADF5422594E31EE8</vt:lpwstr>
  </property>
</Properties>
</file>