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10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7" r:id="rId7"/>
    <p:sldId id="282" r:id="rId8"/>
    <p:sldId id="297" r:id="rId9"/>
    <p:sldId id="292" r:id="rId10"/>
    <p:sldId id="293" r:id="rId11"/>
    <p:sldId id="296" r:id="rId12"/>
  </p:sldIdLst>
  <p:sldSz cx="9144000" cy="6858000" type="screen4x3"/>
  <p:notesSz cx="6900863" cy="9291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5" roundtripDataSignature="AMtx7mh4SlEvkTIp9Vv2KTtbKge4OuSZ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58E9CC-04CE-4FD7-B113-C5EBA91C452B}" v="122" dt="2021-08-26T15:59:02.7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86" autoAdjust="0"/>
    <p:restoredTop sz="94660" autoAdjust="0"/>
  </p:normalViewPr>
  <p:slideViewPr>
    <p:cSldViewPr snapToGrid="0">
      <p:cViewPr varScale="1">
        <p:scale>
          <a:sx n="76" d="100"/>
          <a:sy n="76" d="100"/>
        </p:scale>
        <p:origin x="84" y="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19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04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54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customschemas.google.com/relationships/presentationmetadata" Target="metadata"/><Relationship Id="rId53" Type="http://schemas.openxmlformats.org/officeDocument/2006/relationships/customXml" Target="../customXml/item2.xml"/><Relationship Id="rId5" Type="http://schemas.openxmlformats.org/officeDocument/2006/relationships/slide" Target="slides/slide4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52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4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mer, Casey, CDA" userId="63c38c24-6431-46a4-bf0d-1bcf9387483f" providerId="ADAL" clId="{8858E9CC-04CE-4FD7-B113-C5EBA91C452B}"/>
    <pc:docChg chg="undo custSel addSld delSld modSld sldOrd">
      <pc:chgData name="Farmer, Casey, CDA" userId="63c38c24-6431-46a4-bf0d-1bcf9387483f" providerId="ADAL" clId="{8858E9CC-04CE-4FD7-B113-C5EBA91C452B}" dt="2021-08-26T16:00:07.190" v="7565" actId="403"/>
      <pc:docMkLst>
        <pc:docMk/>
      </pc:docMkLst>
      <pc:sldChg chg="addSp delSp modSp mod">
        <pc:chgData name="Farmer, Casey, CDA" userId="63c38c24-6431-46a4-bf0d-1bcf9387483f" providerId="ADAL" clId="{8858E9CC-04CE-4FD7-B113-C5EBA91C452B}" dt="2021-08-20T16:16:44.403" v="5461" actId="1076"/>
        <pc:sldMkLst>
          <pc:docMk/>
          <pc:sldMk cId="0" sldId="256"/>
        </pc:sldMkLst>
        <pc:spChg chg="add mod">
          <ac:chgData name="Farmer, Casey, CDA" userId="63c38c24-6431-46a4-bf0d-1bcf9387483f" providerId="ADAL" clId="{8858E9CC-04CE-4FD7-B113-C5EBA91C452B}" dt="2021-08-20T16:16:41.154" v="5460" actId="1076"/>
          <ac:spMkLst>
            <pc:docMk/>
            <pc:sldMk cId="0" sldId="256"/>
            <ac:spMk id="2" creationId="{19DC78FE-9BD7-47A4-9F73-AA6DED7F78A6}"/>
          </ac:spMkLst>
        </pc:spChg>
        <pc:spChg chg="add mod">
          <ac:chgData name="Farmer, Casey, CDA" userId="63c38c24-6431-46a4-bf0d-1bcf9387483f" providerId="ADAL" clId="{8858E9CC-04CE-4FD7-B113-C5EBA91C452B}" dt="2021-08-20T16:16:31.373" v="5459" actId="1076"/>
          <ac:spMkLst>
            <pc:docMk/>
            <pc:sldMk cId="0" sldId="256"/>
            <ac:spMk id="3" creationId="{AFC64F53-530C-4908-A4E3-C8F7521EFB8E}"/>
          </ac:spMkLst>
        </pc:spChg>
        <pc:spChg chg="add mod">
          <ac:chgData name="Farmer, Casey, CDA" userId="63c38c24-6431-46a4-bf0d-1bcf9387483f" providerId="ADAL" clId="{8858E9CC-04CE-4FD7-B113-C5EBA91C452B}" dt="2021-08-20T16:14:55.242" v="5360" actId="1076"/>
          <ac:spMkLst>
            <pc:docMk/>
            <pc:sldMk cId="0" sldId="256"/>
            <ac:spMk id="5" creationId="{CF353995-10B3-40C1-A068-690709748A34}"/>
          </ac:spMkLst>
        </pc:spChg>
        <pc:spChg chg="add del mod">
          <ac:chgData name="Farmer, Casey, CDA" userId="63c38c24-6431-46a4-bf0d-1bcf9387483f" providerId="ADAL" clId="{8858E9CC-04CE-4FD7-B113-C5EBA91C452B}" dt="2021-08-19T19:51:44.142" v="109" actId="478"/>
          <ac:spMkLst>
            <pc:docMk/>
            <pc:sldMk cId="0" sldId="256"/>
            <ac:spMk id="6" creationId="{7CD98025-B23D-4B11-B695-758A948562B3}"/>
          </ac:spMkLst>
        </pc:spChg>
        <pc:spChg chg="mod">
          <ac:chgData name="Farmer, Casey, CDA" userId="63c38c24-6431-46a4-bf0d-1bcf9387483f" providerId="ADAL" clId="{8858E9CC-04CE-4FD7-B113-C5EBA91C452B}" dt="2021-08-20T16:16:44.403" v="5461" actId="1076"/>
          <ac:spMkLst>
            <pc:docMk/>
            <pc:sldMk cId="0" sldId="256"/>
            <ac:spMk id="11" creationId="{E9657102-8082-4D7B-945B-B5CD7F03776A}"/>
          </ac:spMkLst>
        </pc:spChg>
        <pc:picChg chg="mod">
          <ac:chgData name="Farmer, Casey, CDA" userId="63c38c24-6431-46a4-bf0d-1bcf9387483f" providerId="ADAL" clId="{8858E9CC-04CE-4FD7-B113-C5EBA91C452B}" dt="2021-08-20T16:15:14.410" v="5366" actId="1076"/>
          <ac:picMkLst>
            <pc:docMk/>
            <pc:sldMk cId="0" sldId="256"/>
            <ac:picMk id="7" creationId="{E555AF97-B1F1-4D61-847C-FBFD5DEB1C88}"/>
          </ac:picMkLst>
        </pc:picChg>
      </pc:sldChg>
      <pc:sldChg chg="modSp mod">
        <pc:chgData name="Farmer, Casey, CDA" userId="63c38c24-6431-46a4-bf0d-1bcf9387483f" providerId="ADAL" clId="{8858E9CC-04CE-4FD7-B113-C5EBA91C452B}" dt="2021-08-24T18:43:41.157" v="7122" actId="1076"/>
        <pc:sldMkLst>
          <pc:docMk/>
          <pc:sldMk cId="0" sldId="257"/>
        </pc:sldMkLst>
        <pc:spChg chg="mod">
          <ac:chgData name="Farmer, Casey, CDA" userId="63c38c24-6431-46a4-bf0d-1bcf9387483f" providerId="ADAL" clId="{8858E9CC-04CE-4FD7-B113-C5EBA91C452B}" dt="2021-08-24T18:43:41.157" v="7122" actId="1076"/>
          <ac:spMkLst>
            <pc:docMk/>
            <pc:sldMk cId="0" sldId="257"/>
            <ac:spMk id="106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4T18:43:26.503" v="7118" actId="403"/>
          <ac:spMkLst>
            <pc:docMk/>
            <pc:sldMk cId="0" sldId="257"/>
            <ac:spMk id="107" creationId="{00000000-0000-0000-0000-000000000000}"/>
          </ac:spMkLst>
        </pc:spChg>
      </pc:sldChg>
      <pc:sldChg chg="addSp delSp modSp mod modNotesTx">
        <pc:chgData name="Farmer, Casey, CDA" userId="63c38c24-6431-46a4-bf0d-1bcf9387483f" providerId="ADAL" clId="{8858E9CC-04CE-4FD7-B113-C5EBA91C452B}" dt="2021-08-24T17:23:31.521" v="6943" actId="20577"/>
        <pc:sldMkLst>
          <pc:docMk/>
          <pc:sldMk cId="0" sldId="258"/>
        </pc:sldMkLst>
        <pc:spChg chg="mod">
          <ac:chgData name="Farmer, Casey, CDA" userId="63c38c24-6431-46a4-bf0d-1bcf9387483f" providerId="ADAL" clId="{8858E9CC-04CE-4FD7-B113-C5EBA91C452B}" dt="2021-08-24T17:22:23.771" v="6931" actId="1076"/>
          <ac:spMkLst>
            <pc:docMk/>
            <pc:sldMk cId="0" sldId="258"/>
            <ac:spMk id="113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4T17:23:31.521" v="6943" actId="20577"/>
          <ac:spMkLst>
            <pc:docMk/>
            <pc:sldMk cId="0" sldId="258"/>
            <ac:spMk id="114" creationId="{00000000-0000-0000-0000-000000000000}"/>
          </ac:spMkLst>
        </pc:spChg>
        <pc:spChg chg="del mod">
          <ac:chgData name="Farmer, Casey, CDA" userId="63c38c24-6431-46a4-bf0d-1bcf9387483f" providerId="ADAL" clId="{8858E9CC-04CE-4FD7-B113-C5EBA91C452B}" dt="2021-08-23T16:11:32.941" v="6524" actId="478"/>
          <ac:spMkLst>
            <pc:docMk/>
            <pc:sldMk cId="0" sldId="258"/>
            <ac:spMk id="115" creationId="{00000000-0000-0000-0000-000000000000}"/>
          </ac:spMkLst>
        </pc:spChg>
        <pc:picChg chg="add del mod">
          <ac:chgData name="Farmer, Casey, CDA" userId="63c38c24-6431-46a4-bf0d-1bcf9387483f" providerId="ADAL" clId="{8858E9CC-04CE-4FD7-B113-C5EBA91C452B}" dt="2021-08-19T20:24:32.623" v="184" actId="478"/>
          <ac:picMkLst>
            <pc:docMk/>
            <pc:sldMk cId="0" sldId="258"/>
            <ac:picMk id="2" creationId="{3D684146-8B42-4E37-86A4-AE934EFBB249}"/>
          </ac:picMkLst>
        </pc:picChg>
      </pc:sldChg>
      <pc:sldChg chg="addSp delSp modSp mod">
        <pc:chgData name="Farmer, Casey, CDA" userId="63c38c24-6431-46a4-bf0d-1bcf9387483f" providerId="ADAL" clId="{8858E9CC-04CE-4FD7-B113-C5EBA91C452B}" dt="2021-08-24T18:42:23.640" v="7117" actId="20577"/>
        <pc:sldMkLst>
          <pc:docMk/>
          <pc:sldMk cId="0" sldId="259"/>
        </pc:sldMkLst>
        <pc:spChg chg="mod">
          <ac:chgData name="Farmer, Casey, CDA" userId="63c38c24-6431-46a4-bf0d-1bcf9387483f" providerId="ADAL" clId="{8858E9CC-04CE-4FD7-B113-C5EBA91C452B}" dt="2021-08-19T21:10:40.170" v="1432" actId="113"/>
          <ac:spMkLst>
            <pc:docMk/>
            <pc:sldMk cId="0" sldId="259"/>
            <ac:spMk id="120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4T18:42:23.640" v="7117" actId="20577"/>
          <ac:spMkLst>
            <pc:docMk/>
            <pc:sldMk cId="0" sldId="259"/>
            <ac:spMk id="121" creationId="{00000000-0000-0000-0000-000000000000}"/>
          </ac:spMkLst>
        </pc:spChg>
        <pc:spChg chg="del">
          <ac:chgData name="Farmer, Casey, CDA" userId="63c38c24-6431-46a4-bf0d-1bcf9387483f" providerId="ADAL" clId="{8858E9CC-04CE-4FD7-B113-C5EBA91C452B}" dt="2021-08-23T16:11:20.706" v="6522" actId="478"/>
          <ac:spMkLst>
            <pc:docMk/>
            <pc:sldMk cId="0" sldId="259"/>
            <ac:spMk id="122" creationId="{00000000-0000-0000-0000-000000000000}"/>
          </ac:spMkLst>
        </pc:spChg>
        <pc:picChg chg="add mod">
          <ac:chgData name="Farmer, Casey, CDA" userId="63c38c24-6431-46a4-bf0d-1bcf9387483f" providerId="ADAL" clId="{8858E9CC-04CE-4FD7-B113-C5EBA91C452B}" dt="2021-08-24T18:08:08.836" v="7110" actId="1076"/>
          <ac:picMkLst>
            <pc:docMk/>
            <pc:sldMk cId="0" sldId="259"/>
            <ac:picMk id="3" creationId="{BDED1538-2469-46C9-B74B-AE16FA257212}"/>
          </ac:picMkLst>
        </pc:picChg>
        <pc:picChg chg="add mod">
          <ac:chgData name="Farmer, Casey, CDA" userId="63c38c24-6431-46a4-bf0d-1bcf9387483f" providerId="ADAL" clId="{8858E9CC-04CE-4FD7-B113-C5EBA91C452B}" dt="2021-08-24T18:07:54.219" v="7104" actId="1076"/>
          <ac:picMkLst>
            <pc:docMk/>
            <pc:sldMk cId="0" sldId="259"/>
            <ac:picMk id="5" creationId="{102D1840-F273-4682-8FD9-FBB1D03BD655}"/>
          </ac:picMkLst>
        </pc:picChg>
        <pc:picChg chg="add mod">
          <ac:chgData name="Farmer, Casey, CDA" userId="63c38c24-6431-46a4-bf0d-1bcf9387483f" providerId="ADAL" clId="{8858E9CC-04CE-4FD7-B113-C5EBA91C452B}" dt="2021-08-24T18:08:21.230" v="7114" actId="1076"/>
          <ac:picMkLst>
            <pc:docMk/>
            <pc:sldMk cId="0" sldId="259"/>
            <ac:picMk id="7" creationId="{0C69EB77-85AA-4B25-B83F-A397C79AFC6F}"/>
          </ac:picMkLst>
        </pc:picChg>
      </pc:sldChg>
      <pc:sldChg chg="del">
        <pc:chgData name="Farmer, Casey, CDA" userId="63c38c24-6431-46a4-bf0d-1bcf9387483f" providerId="ADAL" clId="{8858E9CC-04CE-4FD7-B113-C5EBA91C452B}" dt="2021-08-19T21:08:08.374" v="1307" actId="47"/>
        <pc:sldMkLst>
          <pc:docMk/>
          <pc:sldMk cId="0" sldId="260"/>
        </pc:sldMkLst>
      </pc:sldChg>
      <pc:sldChg chg="addSp delSp modSp mod modNotesTx">
        <pc:chgData name="Farmer, Casey, CDA" userId="63c38c24-6431-46a4-bf0d-1bcf9387483f" providerId="ADAL" clId="{8858E9CC-04CE-4FD7-B113-C5EBA91C452B}" dt="2021-08-23T16:11:47.129" v="6525" actId="478"/>
        <pc:sldMkLst>
          <pc:docMk/>
          <pc:sldMk cId="0" sldId="261"/>
        </pc:sldMkLst>
        <pc:spChg chg="add mod">
          <ac:chgData name="Farmer, Casey, CDA" userId="63c38c24-6431-46a4-bf0d-1bcf9387483f" providerId="ADAL" clId="{8858E9CC-04CE-4FD7-B113-C5EBA91C452B}" dt="2021-08-20T16:19:53.718" v="5601" actId="1076"/>
          <ac:spMkLst>
            <pc:docMk/>
            <pc:sldMk cId="0" sldId="261"/>
            <ac:spMk id="2" creationId="{AD026BB5-2B9D-43C8-ABF9-0C5C24BA5904}"/>
          </ac:spMkLst>
        </pc:spChg>
        <pc:spChg chg="add mod">
          <ac:chgData name="Farmer, Casey, CDA" userId="63c38c24-6431-46a4-bf0d-1bcf9387483f" providerId="ADAL" clId="{8858E9CC-04CE-4FD7-B113-C5EBA91C452B}" dt="2021-08-23T15:56:15.445" v="6289" actId="14100"/>
          <ac:spMkLst>
            <pc:docMk/>
            <pc:sldMk cId="0" sldId="261"/>
            <ac:spMk id="3" creationId="{19A1906F-3877-4F48-9246-C87AA407BD93}"/>
          </ac:spMkLst>
        </pc:spChg>
        <pc:spChg chg="mod">
          <ac:chgData name="Farmer, Casey, CDA" userId="63c38c24-6431-46a4-bf0d-1bcf9387483f" providerId="ADAL" clId="{8858E9CC-04CE-4FD7-B113-C5EBA91C452B}" dt="2021-08-19T22:33:58.918" v="3841" actId="1076"/>
          <ac:spMkLst>
            <pc:docMk/>
            <pc:sldMk cId="0" sldId="261"/>
            <ac:spMk id="135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3T15:58:32.023" v="6458" actId="20577"/>
          <ac:spMkLst>
            <pc:docMk/>
            <pc:sldMk cId="0" sldId="261"/>
            <ac:spMk id="136" creationId="{00000000-0000-0000-0000-000000000000}"/>
          </ac:spMkLst>
        </pc:spChg>
        <pc:spChg chg="del mod">
          <ac:chgData name="Farmer, Casey, CDA" userId="63c38c24-6431-46a4-bf0d-1bcf9387483f" providerId="ADAL" clId="{8858E9CC-04CE-4FD7-B113-C5EBA91C452B}" dt="2021-08-23T16:11:47.129" v="6525" actId="478"/>
          <ac:spMkLst>
            <pc:docMk/>
            <pc:sldMk cId="0" sldId="261"/>
            <ac:spMk id="137" creationId="{00000000-0000-0000-0000-000000000000}"/>
          </ac:spMkLst>
        </pc:spChg>
      </pc:sldChg>
      <pc:sldChg chg="modSp del mod">
        <pc:chgData name="Farmer, Casey, CDA" userId="63c38c24-6431-46a4-bf0d-1bcf9387483f" providerId="ADAL" clId="{8858E9CC-04CE-4FD7-B113-C5EBA91C452B}" dt="2021-08-19T21:29:06.826" v="1754" actId="47"/>
        <pc:sldMkLst>
          <pc:docMk/>
          <pc:sldMk cId="0" sldId="262"/>
        </pc:sldMkLst>
        <pc:spChg chg="mod">
          <ac:chgData name="Farmer, Casey, CDA" userId="63c38c24-6431-46a4-bf0d-1bcf9387483f" providerId="ADAL" clId="{8858E9CC-04CE-4FD7-B113-C5EBA91C452B}" dt="2021-08-19T21:26:51.275" v="1587" actId="21"/>
          <ac:spMkLst>
            <pc:docMk/>
            <pc:sldMk cId="0" sldId="262"/>
            <ac:spMk id="143" creationId="{00000000-0000-0000-0000-000000000000}"/>
          </ac:spMkLst>
        </pc:spChg>
      </pc:sldChg>
      <pc:sldChg chg="modSp del mod">
        <pc:chgData name="Farmer, Casey, CDA" userId="63c38c24-6431-46a4-bf0d-1bcf9387483f" providerId="ADAL" clId="{8858E9CC-04CE-4FD7-B113-C5EBA91C452B}" dt="2021-08-19T21:58:52.937" v="2916" actId="47"/>
        <pc:sldMkLst>
          <pc:docMk/>
          <pc:sldMk cId="0" sldId="263"/>
        </pc:sldMkLst>
        <pc:spChg chg="mod">
          <ac:chgData name="Farmer, Casey, CDA" userId="63c38c24-6431-46a4-bf0d-1bcf9387483f" providerId="ADAL" clId="{8858E9CC-04CE-4FD7-B113-C5EBA91C452B}" dt="2021-08-19T21:53:42.326" v="2534" actId="1076"/>
          <ac:spMkLst>
            <pc:docMk/>
            <pc:sldMk cId="0" sldId="263"/>
            <ac:spMk id="151" creationId="{00000000-0000-0000-0000-000000000000}"/>
          </ac:spMkLst>
        </pc:spChg>
      </pc:sldChg>
      <pc:sldChg chg="del">
        <pc:chgData name="Farmer, Casey, CDA" userId="63c38c24-6431-46a4-bf0d-1bcf9387483f" providerId="ADAL" clId="{8858E9CC-04CE-4FD7-B113-C5EBA91C452B}" dt="2021-08-19T22:16:50.174" v="3198" actId="47"/>
        <pc:sldMkLst>
          <pc:docMk/>
          <pc:sldMk cId="0" sldId="264"/>
        </pc:sldMkLst>
      </pc:sldChg>
      <pc:sldChg chg="del">
        <pc:chgData name="Farmer, Casey, CDA" userId="63c38c24-6431-46a4-bf0d-1bcf9387483f" providerId="ADAL" clId="{8858E9CC-04CE-4FD7-B113-C5EBA91C452B}" dt="2021-08-19T21:51:38.099" v="2504" actId="47"/>
        <pc:sldMkLst>
          <pc:docMk/>
          <pc:sldMk cId="0" sldId="265"/>
        </pc:sldMkLst>
      </pc:sldChg>
      <pc:sldChg chg="addSp delSp modSp del mod ord">
        <pc:chgData name="Farmer, Casey, CDA" userId="63c38c24-6431-46a4-bf0d-1bcf9387483f" providerId="ADAL" clId="{8858E9CC-04CE-4FD7-B113-C5EBA91C452B}" dt="2021-08-20T16:39:28.928" v="6182" actId="47"/>
        <pc:sldMkLst>
          <pc:docMk/>
          <pc:sldMk cId="0" sldId="266"/>
        </pc:sldMkLst>
        <pc:spChg chg="add del mod">
          <ac:chgData name="Farmer, Casey, CDA" userId="63c38c24-6431-46a4-bf0d-1bcf9387483f" providerId="ADAL" clId="{8858E9CC-04CE-4FD7-B113-C5EBA91C452B}" dt="2021-08-20T16:34:59.452" v="6105"/>
          <ac:spMkLst>
            <pc:docMk/>
            <pc:sldMk cId="0" sldId="266"/>
            <ac:spMk id="5" creationId="{EB7ECAA1-0487-4973-955A-D509132C5BDF}"/>
          </ac:spMkLst>
        </pc:spChg>
        <pc:spChg chg="mod">
          <ac:chgData name="Farmer, Casey, CDA" userId="63c38c24-6431-46a4-bf0d-1bcf9387483f" providerId="ADAL" clId="{8858E9CC-04CE-4FD7-B113-C5EBA91C452B}" dt="2021-08-19T22:30:54.160" v="3741" actId="1076"/>
          <ac:spMkLst>
            <pc:docMk/>
            <pc:sldMk cId="0" sldId="266"/>
            <ac:spMk id="172" creationId="{00000000-0000-0000-0000-000000000000}"/>
          </ac:spMkLst>
        </pc:spChg>
        <pc:spChg chg="del mod">
          <ac:chgData name="Farmer, Casey, CDA" userId="63c38c24-6431-46a4-bf0d-1bcf9387483f" providerId="ADAL" clId="{8858E9CC-04CE-4FD7-B113-C5EBA91C452B}" dt="2021-08-20T16:30:16.307" v="5854" actId="478"/>
          <ac:spMkLst>
            <pc:docMk/>
            <pc:sldMk cId="0" sldId="266"/>
            <ac:spMk id="173" creationId="{00000000-0000-0000-0000-000000000000}"/>
          </ac:spMkLst>
        </pc:spChg>
        <pc:graphicFrameChg chg="add del mod modGraphic">
          <ac:chgData name="Farmer, Casey, CDA" userId="63c38c24-6431-46a4-bf0d-1bcf9387483f" providerId="ADAL" clId="{8858E9CC-04CE-4FD7-B113-C5EBA91C452B}" dt="2021-08-20T16:35:12.488" v="6106" actId="21"/>
          <ac:graphicFrameMkLst>
            <pc:docMk/>
            <pc:sldMk cId="0" sldId="266"/>
            <ac:graphicFrameMk id="4" creationId="{2C318C24-547A-4499-821C-965C43EAD52C}"/>
          </ac:graphicFrameMkLst>
        </pc:graphicFrameChg>
        <pc:picChg chg="add del mod">
          <ac:chgData name="Farmer, Casey, CDA" userId="63c38c24-6431-46a4-bf0d-1bcf9387483f" providerId="ADAL" clId="{8858E9CC-04CE-4FD7-B113-C5EBA91C452B}" dt="2021-08-20T16:28:45.907" v="5835" actId="21"/>
          <ac:picMkLst>
            <pc:docMk/>
            <pc:sldMk cId="0" sldId="266"/>
            <ac:picMk id="3" creationId="{BCDE636F-5487-409C-995C-EA12140ECB0E}"/>
          </ac:picMkLst>
        </pc:picChg>
      </pc:sldChg>
      <pc:sldChg chg="addSp delSp modSp mod modAnim modNotesTx">
        <pc:chgData name="Farmer, Casey, CDA" userId="63c38c24-6431-46a4-bf0d-1bcf9387483f" providerId="ADAL" clId="{8858E9CC-04CE-4FD7-B113-C5EBA91C452B}" dt="2021-08-24T18:45:34.439" v="7135" actId="1037"/>
        <pc:sldMkLst>
          <pc:docMk/>
          <pc:sldMk cId="0" sldId="267"/>
        </pc:sldMkLst>
        <pc:spChg chg="add mod">
          <ac:chgData name="Farmer, Casey, CDA" userId="63c38c24-6431-46a4-bf0d-1bcf9387483f" providerId="ADAL" clId="{8858E9CC-04CE-4FD7-B113-C5EBA91C452B}" dt="2021-08-20T15:59:09.915" v="5040" actId="1076"/>
          <ac:spMkLst>
            <pc:docMk/>
            <pc:sldMk cId="0" sldId="267"/>
            <ac:spMk id="2" creationId="{6CC8DE90-4ECE-4478-8B48-07574B46D966}"/>
          </ac:spMkLst>
        </pc:spChg>
        <pc:spChg chg="add del mod">
          <ac:chgData name="Farmer, Casey, CDA" userId="63c38c24-6431-46a4-bf0d-1bcf9387483f" providerId="ADAL" clId="{8858E9CC-04CE-4FD7-B113-C5EBA91C452B}" dt="2021-08-19T22:43:33.312" v="4002"/>
          <ac:spMkLst>
            <pc:docMk/>
            <pc:sldMk cId="0" sldId="267"/>
            <ac:spMk id="3" creationId="{DFA14CA7-308A-46FF-BB95-5A6C3A096E00}"/>
          </ac:spMkLst>
        </pc:spChg>
        <pc:spChg chg="add mod">
          <ac:chgData name="Farmer, Casey, CDA" userId="63c38c24-6431-46a4-bf0d-1bcf9387483f" providerId="ADAL" clId="{8858E9CC-04CE-4FD7-B113-C5EBA91C452B}" dt="2021-08-20T15:59:01.126" v="5038" actId="1076"/>
          <ac:spMkLst>
            <pc:docMk/>
            <pc:sldMk cId="0" sldId="267"/>
            <ac:spMk id="4" creationId="{E0B3091E-D173-41CA-BE90-A3F286F2D771}"/>
          </ac:spMkLst>
        </pc:spChg>
        <pc:spChg chg="add mod">
          <ac:chgData name="Farmer, Casey, CDA" userId="63c38c24-6431-46a4-bf0d-1bcf9387483f" providerId="ADAL" clId="{8858E9CC-04CE-4FD7-B113-C5EBA91C452B}" dt="2021-08-20T15:59:15.549" v="5041" actId="1076"/>
          <ac:spMkLst>
            <pc:docMk/>
            <pc:sldMk cId="0" sldId="267"/>
            <ac:spMk id="5" creationId="{B7A199DC-567F-4480-B911-E9EE5E98C71F}"/>
          </ac:spMkLst>
        </pc:spChg>
        <pc:spChg chg="add mod">
          <ac:chgData name="Farmer, Casey, CDA" userId="63c38c24-6431-46a4-bf0d-1bcf9387483f" providerId="ADAL" clId="{8858E9CC-04CE-4FD7-B113-C5EBA91C452B}" dt="2021-08-20T15:58:55.609" v="5037" actId="1076"/>
          <ac:spMkLst>
            <pc:docMk/>
            <pc:sldMk cId="0" sldId="267"/>
            <ac:spMk id="6" creationId="{8529450D-A1AB-4E2F-9B4C-24A19BE08FA5}"/>
          </ac:spMkLst>
        </pc:spChg>
        <pc:spChg chg="add mod">
          <ac:chgData name="Farmer, Casey, CDA" userId="63c38c24-6431-46a4-bf0d-1bcf9387483f" providerId="ADAL" clId="{8858E9CC-04CE-4FD7-B113-C5EBA91C452B}" dt="2021-08-20T15:59:32.520" v="5046" actId="1076"/>
          <ac:spMkLst>
            <pc:docMk/>
            <pc:sldMk cId="0" sldId="267"/>
            <ac:spMk id="10" creationId="{71D8DF18-638D-49C7-BC22-89F295F0DD28}"/>
          </ac:spMkLst>
        </pc:spChg>
        <pc:spChg chg="add mod">
          <ac:chgData name="Farmer, Casey, CDA" userId="63c38c24-6431-46a4-bf0d-1bcf9387483f" providerId="ADAL" clId="{8858E9CC-04CE-4FD7-B113-C5EBA91C452B}" dt="2021-08-20T15:59:29.976" v="5045" actId="1076"/>
          <ac:spMkLst>
            <pc:docMk/>
            <pc:sldMk cId="0" sldId="267"/>
            <ac:spMk id="11" creationId="{DD819BEC-EE4D-46ED-B03E-4BC072106800}"/>
          </ac:spMkLst>
        </pc:spChg>
        <pc:spChg chg="add mod">
          <ac:chgData name="Farmer, Casey, CDA" userId="63c38c24-6431-46a4-bf0d-1bcf9387483f" providerId="ADAL" clId="{8858E9CC-04CE-4FD7-B113-C5EBA91C452B}" dt="2021-08-20T15:59:21.767" v="5043" actId="1076"/>
          <ac:spMkLst>
            <pc:docMk/>
            <pc:sldMk cId="0" sldId="267"/>
            <ac:spMk id="12" creationId="{D78095C7-80DD-411A-9B4A-10959A89FCAC}"/>
          </ac:spMkLst>
        </pc:spChg>
        <pc:spChg chg="add mod">
          <ac:chgData name="Farmer, Casey, CDA" userId="63c38c24-6431-46a4-bf0d-1bcf9387483f" providerId="ADAL" clId="{8858E9CC-04CE-4FD7-B113-C5EBA91C452B}" dt="2021-08-20T15:59:24.358" v="5044" actId="1076"/>
          <ac:spMkLst>
            <pc:docMk/>
            <pc:sldMk cId="0" sldId="267"/>
            <ac:spMk id="13" creationId="{2A57C947-4189-4CA9-8336-FD6CE555C5DB}"/>
          </ac:spMkLst>
        </pc:spChg>
        <pc:spChg chg="add del mod">
          <ac:chgData name="Farmer, Casey, CDA" userId="63c38c24-6431-46a4-bf0d-1bcf9387483f" providerId="ADAL" clId="{8858E9CC-04CE-4FD7-B113-C5EBA91C452B}" dt="2021-08-19T23:06:07.591" v="4550" actId="478"/>
          <ac:spMkLst>
            <pc:docMk/>
            <pc:sldMk cId="0" sldId="267"/>
            <ac:spMk id="14" creationId="{A7E40186-2A1B-4FA2-A10C-4785E3316047}"/>
          </ac:spMkLst>
        </pc:spChg>
        <pc:spChg chg="add mod">
          <ac:chgData name="Farmer, Casey, CDA" userId="63c38c24-6431-46a4-bf0d-1bcf9387483f" providerId="ADAL" clId="{8858E9CC-04CE-4FD7-B113-C5EBA91C452B}" dt="2021-08-20T16:03:59.993" v="5143" actId="1037"/>
          <ac:spMkLst>
            <pc:docMk/>
            <pc:sldMk cId="0" sldId="267"/>
            <ac:spMk id="15" creationId="{6A2FE7F9-315E-4FF7-8E25-33DB73B4F615}"/>
          </ac:spMkLst>
        </pc:spChg>
        <pc:spChg chg="add mod">
          <ac:chgData name="Farmer, Casey, CDA" userId="63c38c24-6431-46a4-bf0d-1bcf9387483f" providerId="ADAL" clId="{8858E9CC-04CE-4FD7-B113-C5EBA91C452B}" dt="2021-08-20T16:07:14.642" v="5266" actId="1076"/>
          <ac:spMkLst>
            <pc:docMk/>
            <pc:sldMk cId="0" sldId="267"/>
            <ac:spMk id="16" creationId="{F2CF270D-D52E-481E-8B6F-0E4ABCE2CE98}"/>
          </ac:spMkLst>
        </pc:spChg>
        <pc:spChg chg="add mod">
          <ac:chgData name="Farmer, Casey, CDA" userId="63c38c24-6431-46a4-bf0d-1bcf9387483f" providerId="ADAL" clId="{8858E9CC-04CE-4FD7-B113-C5EBA91C452B}" dt="2021-08-20T16:02:10.571" v="5048" actId="1076"/>
          <ac:spMkLst>
            <pc:docMk/>
            <pc:sldMk cId="0" sldId="267"/>
            <ac:spMk id="17" creationId="{28A4148A-BEDE-4AA2-8D43-A2102E1F99D7}"/>
          </ac:spMkLst>
        </pc:spChg>
        <pc:spChg chg="add mod">
          <ac:chgData name="Farmer, Casey, CDA" userId="63c38c24-6431-46a4-bf0d-1bcf9387483f" providerId="ADAL" clId="{8858E9CC-04CE-4FD7-B113-C5EBA91C452B}" dt="2021-08-24T18:45:34.439" v="7135" actId="1037"/>
          <ac:spMkLst>
            <pc:docMk/>
            <pc:sldMk cId="0" sldId="267"/>
            <ac:spMk id="18" creationId="{85717CEC-0825-40DF-ACC7-B5AA6096D896}"/>
          </ac:spMkLst>
        </pc:spChg>
        <pc:spChg chg="add mod">
          <ac:chgData name="Farmer, Casey, CDA" userId="63c38c24-6431-46a4-bf0d-1bcf9387483f" providerId="ADAL" clId="{8858E9CC-04CE-4FD7-B113-C5EBA91C452B}" dt="2021-08-20T16:07:40.631" v="5272" actId="1076"/>
          <ac:spMkLst>
            <pc:docMk/>
            <pc:sldMk cId="0" sldId="267"/>
            <ac:spMk id="19" creationId="{66EBD526-C47E-4CF4-91FB-14551B474771}"/>
          </ac:spMkLst>
        </pc:spChg>
        <pc:spChg chg="add mod">
          <ac:chgData name="Farmer, Casey, CDA" userId="63c38c24-6431-46a4-bf0d-1bcf9387483f" providerId="ADAL" clId="{8858E9CC-04CE-4FD7-B113-C5EBA91C452B}" dt="2021-08-20T16:07:46.162" v="5273" actId="1076"/>
          <ac:spMkLst>
            <pc:docMk/>
            <pc:sldMk cId="0" sldId="267"/>
            <ac:spMk id="20" creationId="{A6557A32-1B55-4862-BA4E-316D70A6F363}"/>
          </ac:spMkLst>
        </pc:spChg>
        <pc:spChg chg="add mod">
          <ac:chgData name="Farmer, Casey, CDA" userId="63c38c24-6431-46a4-bf0d-1bcf9387483f" providerId="ADAL" clId="{8858E9CC-04CE-4FD7-B113-C5EBA91C452B}" dt="2021-08-24T17:27:22.224" v="6986" actId="1038"/>
          <ac:spMkLst>
            <pc:docMk/>
            <pc:sldMk cId="0" sldId="267"/>
            <ac:spMk id="21" creationId="{D02A1EE7-E327-4079-BDF9-3F35FDCCB9B3}"/>
          </ac:spMkLst>
        </pc:spChg>
        <pc:spChg chg="mod">
          <ac:chgData name="Farmer, Casey, CDA" userId="63c38c24-6431-46a4-bf0d-1bcf9387483f" providerId="ADAL" clId="{8858E9CC-04CE-4FD7-B113-C5EBA91C452B}" dt="2021-08-20T15:58:34.362" v="5032" actId="113"/>
          <ac:spMkLst>
            <pc:docMk/>
            <pc:sldMk cId="0" sldId="267"/>
            <ac:spMk id="179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0T16:11:53.748" v="5287" actId="113"/>
          <ac:spMkLst>
            <pc:docMk/>
            <pc:sldMk cId="0" sldId="267"/>
            <ac:spMk id="180" creationId="{00000000-0000-0000-0000-000000000000}"/>
          </ac:spMkLst>
        </pc:spChg>
        <pc:spChg chg="add del mod">
          <ac:chgData name="Farmer, Casey, CDA" userId="63c38c24-6431-46a4-bf0d-1bcf9387483f" providerId="ADAL" clId="{8858E9CC-04CE-4FD7-B113-C5EBA91C452B}" dt="2021-08-23T16:11:15.105" v="6521" actId="478"/>
          <ac:spMkLst>
            <pc:docMk/>
            <pc:sldMk cId="0" sldId="267"/>
            <ac:spMk id="181" creationId="{00000000-0000-0000-0000-000000000000}"/>
          </ac:spMkLst>
        </pc:spChg>
      </pc:sldChg>
      <pc:sldChg chg="del">
        <pc:chgData name="Farmer, Casey, CDA" userId="63c38c24-6431-46a4-bf0d-1bcf9387483f" providerId="ADAL" clId="{8858E9CC-04CE-4FD7-B113-C5EBA91C452B}" dt="2021-08-19T22:50:46.082" v="4241" actId="47"/>
        <pc:sldMkLst>
          <pc:docMk/>
          <pc:sldMk cId="0" sldId="268"/>
        </pc:sldMkLst>
      </pc:sldChg>
      <pc:sldChg chg="del">
        <pc:chgData name="Farmer, Casey, CDA" userId="63c38c24-6431-46a4-bf0d-1bcf9387483f" providerId="ADAL" clId="{8858E9CC-04CE-4FD7-B113-C5EBA91C452B}" dt="2021-08-19T22:50:46.155" v="4242" actId="47"/>
        <pc:sldMkLst>
          <pc:docMk/>
          <pc:sldMk cId="0" sldId="269"/>
        </pc:sldMkLst>
      </pc:sldChg>
      <pc:sldChg chg="del">
        <pc:chgData name="Farmer, Casey, CDA" userId="63c38c24-6431-46a4-bf0d-1bcf9387483f" providerId="ADAL" clId="{8858E9CC-04CE-4FD7-B113-C5EBA91C452B}" dt="2021-08-19T22:51:27.376" v="4243" actId="47"/>
        <pc:sldMkLst>
          <pc:docMk/>
          <pc:sldMk cId="0" sldId="270"/>
        </pc:sldMkLst>
      </pc:sldChg>
      <pc:sldChg chg="modSp del mod">
        <pc:chgData name="Farmer, Casey, CDA" userId="63c38c24-6431-46a4-bf0d-1bcf9387483f" providerId="ADAL" clId="{8858E9CC-04CE-4FD7-B113-C5EBA91C452B}" dt="2021-08-19T22:52:40.506" v="4294" actId="47"/>
        <pc:sldMkLst>
          <pc:docMk/>
          <pc:sldMk cId="0" sldId="271"/>
        </pc:sldMkLst>
        <pc:spChg chg="mod">
          <ac:chgData name="Farmer, Casey, CDA" userId="63c38c24-6431-46a4-bf0d-1bcf9387483f" providerId="ADAL" clId="{8858E9CC-04CE-4FD7-B113-C5EBA91C452B}" dt="2021-08-19T22:52:12.319" v="4272" actId="27636"/>
          <ac:spMkLst>
            <pc:docMk/>
            <pc:sldMk cId="0" sldId="271"/>
            <ac:spMk id="213" creationId="{00000000-0000-0000-0000-000000000000}"/>
          </ac:spMkLst>
        </pc:spChg>
      </pc:sldChg>
      <pc:sldChg chg="modSp del mod">
        <pc:chgData name="Farmer, Casey, CDA" userId="63c38c24-6431-46a4-bf0d-1bcf9387483f" providerId="ADAL" clId="{8858E9CC-04CE-4FD7-B113-C5EBA91C452B}" dt="2021-08-19T22:53:22.691" v="4323" actId="47"/>
        <pc:sldMkLst>
          <pc:docMk/>
          <pc:sldMk cId="0" sldId="272"/>
        </pc:sldMkLst>
        <pc:spChg chg="mod">
          <ac:chgData name="Farmer, Casey, CDA" userId="63c38c24-6431-46a4-bf0d-1bcf9387483f" providerId="ADAL" clId="{8858E9CC-04CE-4FD7-B113-C5EBA91C452B}" dt="2021-08-19T22:53:01.661" v="4295" actId="21"/>
          <ac:spMkLst>
            <pc:docMk/>
            <pc:sldMk cId="0" sldId="272"/>
            <ac:spMk id="221" creationId="{00000000-0000-0000-0000-000000000000}"/>
          </ac:spMkLst>
        </pc:spChg>
      </pc:sldChg>
      <pc:sldChg chg="addSp delSp modSp del mod">
        <pc:chgData name="Farmer, Casey, CDA" userId="63c38c24-6431-46a4-bf0d-1bcf9387483f" providerId="ADAL" clId="{8858E9CC-04CE-4FD7-B113-C5EBA91C452B}" dt="2021-08-23T15:55:49.008" v="6276" actId="47"/>
        <pc:sldMkLst>
          <pc:docMk/>
          <pc:sldMk cId="0" sldId="273"/>
        </pc:sldMkLst>
        <pc:spChg chg="add del mod">
          <ac:chgData name="Farmer, Casey, CDA" userId="63c38c24-6431-46a4-bf0d-1bcf9387483f" providerId="ADAL" clId="{8858E9CC-04CE-4FD7-B113-C5EBA91C452B}" dt="2021-08-19T22:57:59.024" v="4398" actId="478"/>
          <ac:spMkLst>
            <pc:docMk/>
            <pc:sldMk cId="0" sldId="273"/>
            <ac:spMk id="3" creationId="{16CC1470-1B1E-4F0B-8979-2278F176CAD9}"/>
          </ac:spMkLst>
        </pc:spChg>
        <pc:spChg chg="add del mod">
          <ac:chgData name="Farmer, Casey, CDA" userId="63c38c24-6431-46a4-bf0d-1bcf9387483f" providerId="ADAL" clId="{8858E9CC-04CE-4FD7-B113-C5EBA91C452B}" dt="2021-08-19T23:14:34.364" v="4795" actId="1076"/>
          <ac:spMkLst>
            <pc:docMk/>
            <pc:sldMk cId="0" sldId="273"/>
            <ac:spMk id="5" creationId="{0CDE0729-FBAD-4E6E-9656-F1F7127E2B77}"/>
          </ac:spMkLst>
        </pc:spChg>
        <pc:spChg chg="add del mod">
          <ac:chgData name="Farmer, Casey, CDA" userId="63c38c24-6431-46a4-bf0d-1bcf9387483f" providerId="ADAL" clId="{8858E9CC-04CE-4FD7-B113-C5EBA91C452B}" dt="2021-08-19T22:56:11.777" v="4379"/>
          <ac:spMkLst>
            <pc:docMk/>
            <pc:sldMk cId="0" sldId="273"/>
            <ac:spMk id="9" creationId="{51352F34-6F1A-42EF-BBFA-CF57D3379443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1" creationId="{212CAC7F-234C-4F2F-9F90-A05E9CFBBF3D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2" creationId="{8BF5C41A-324F-46A4-989E-31600227BC58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3" creationId="{7F8207E7-12BC-450D-9D48-6DAA392F644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4" creationId="{41EE913D-1027-406D-8E73-3DB19FAD36A9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5" creationId="{98319423-28D5-44E4-95CE-2C91C191BF6D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6" creationId="{2FB5501F-B50A-41D8-B7C1-359C41D4DEAE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7" creationId="{D00D4C05-2784-4FD9-A478-2888A7B193B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8" creationId="{9E14B97A-7CC8-4EC1-9392-CEC30FF34A21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19" creationId="{17BC9909-A487-4AC5-AA99-F666A1FD8A7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0" creationId="{C35A37FD-8C39-498A-937B-5B79BB587B3D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1" creationId="{74FDB662-5F75-4D99-A25E-8AC8E9EB7B46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2" creationId="{B854C270-7E36-4419-8C33-6DE7E03483DE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3" creationId="{576D6E34-9CC2-46BD-A8FB-E221340D981F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4" creationId="{CAAE23CD-E4D4-47D9-A4AD-BEFE8EE7BB7F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5" creationId="{5D45E484-5B36-4CFF-8819-85C65C4BD0C1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6" creationId="{14286454-6D5B-4F3B-973C-58B76FE9735E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7" creationId="{15E38BD2-B208-4128-89C5-2EB85692DB7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8" creationId="{25DCE4EF-356C-4C11-93C8-2FD51446632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29" creationId="{8871F074-63FC-4D5E-B48D-0CA54BBC352C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0" creationId="{DC54C1DC-C23F-4CB3-BD90-973424801DDA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1" creationId="{496036D5-7779-4B42-8FC1-F39405134A64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2" creationId="{7D8B7F08-DDBC-4F93-87E1-25C57EEA18E9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3" creationId="{DC75BDB3-C1D5-4129-B865-4C7317D648A5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4" creationId="{8840B68D-7D51-4FD6-A834-169AE69F7329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5" creationId="{1BA75988-DCA2-41A1-B942-B9F58BA31D7A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6" creationId="{8C4FE802-9867-43F2-9B15-CA222F1DF710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7" creationId="{DABCE30E-538A-4DBD-88DF-8A91474D1785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8" creationId="{DCEE409E-546C-48D0-BF72-6FF7C7B0D57A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39" creationId="{25B49837-D9B4-4582-9A6A-1D00EE4F3E56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0" creationId="{D65B27F3-A39E-460F-BE13-67F3F036FFF4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1" creationId="{8CEC9557-6295-45F0-B31B-02373D0E6044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2" creationId="{D5F3EB9F-C266-4CF5-A453-AC4E35C97274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3" creationId="{8107AC7F-5525-469C-BF65-DDD2D0F51870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4" creationId="{060F6019-C1B7-4EDB-98DB-6E887953B474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5" creationId="{C0808DF3-5AC2-4DB3-8E66-4724263AF7D2}"/>
          </ac:spMkLst>
        </pc:spChg>
        <pc:spChg chg="mod">
          <ac:chgData name="Farmer, Casey, CDA" userId="63c38c24-6431-46a4-bf0d-1bcf9387483f" providerId="ADAL" clId="{8858E9CC-04CE-4FD7-B113-C5EBA91C452B}" dt="2021-08-19T22:54:42.876" v="4342"/>
          <ac:spMkLst>
            <pc:docMk/>
            <pc:sldMk cId="0" sldId="273"/>
            <ac:spMk id="46" creationId="{0D47D141-7B27-47B3-9B1C-9DA8CE8E5AFB}"/>
          </ac:spMkLst>
        </pc:spChg>
        <pc:spChg chg="mod">
          <ac:chgData name="Farmer, Casey, CDA" userId="63c38c24-6431-46a4-bf0d-1bcf9387483f" providerId="ADAL" clId="{8858E9CC-04CE-4FD7-B113-C5EBA91C452B}" dt="2021-08-19T23:14:17.431" v="4788" actId="1076"/>
          <ac:spMkLst>
            <pc:docMk/>
            <pc:sldMk cId="0" sldId="273"/>
            <ac:spMk id="227" creationId="{00000000-0000-0000-0000-000000000000}"/>
          </ac:spMkLst>
        </pc:spChg>
        <pc:spChg chg="del">
          <ac:chgData name="Farmer, Casey, CDA" userId="63c38c24-6431-46a4-bf0d-1bcf9387483f" providerId="ADAL" clId="{8858E9CC-04CE-4FD7-B113-C5EBA91C452B}" dt="2021-08-19T22:54:00.487" v="4330" actId="478"/>
          <ac:spMkLst>
            <pc:docMk/>
            <pc:sldMk cId="0" sldId="273"/>
            <ac:spMk id="228" creationId="{00000000-0000-0000-0000-000000000000}"/>
          </ac:spMkLst>
        </pc:spChg>
        <pc:spChg chg="add del mod">
          <ac:chgData name="Farmer, Casey, CDA" userId="63c38c24-6431-46a4-bf0d-1bcf9387483f" providerId="ADAL" clId="{8858E9CC-04CE-4FD7-B113-C5EBA91C452B}" dt="2021-08-19T22:58:27.330" v="4406" actId="14100"/>
          <ac:spMkLst>
            <pc:docMk/>
            <pc:sldMk cId="0" sldId="273"/>
            <ac:spMk id="229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2:58:23.980" v="4405" actId="14100"/>
          <ac:spMkLst>
            <pc:docMk/>
            <pc:sldMk cId="0" sldId="273"/>
            <ac:spMk id="230" creationId="{00000000-0000-0000-0000-000000000000}"/>
          </ac:spMkLst>
        </pc:spChg>
        <pc:grpChg chg="add del mod">
          <ac:chgData name="Farmer, Casey, CDA" userId="63c38c24-6431-46a4-bf0d-1bcf9387483f" providerId="ADAL" clId="{8858E9CC-04CE-4FD7-B113-C5EBA91C452B}" dt="2021-08-19T22:54:44.110" v="4343"/>
          <ac:grpSpMkLst>
            <pc:docMk/>
            <pc:sldMk cId="0" sldId="273"/>
            <ac:grpSpMk id="10" creationId="{6A8A1F82-BC7D-4977-AA8A-68140AE31C0E}"/>
          </ac:grpSpMkLst>
        </pc:grpChg>
        <pc:picChg chg="add mod">
          <ac:chgData name="Farmer, Casey, CDA" userId="63c38c24-6431-46a4-bf0d-1bcf9387483f" providerId="ADAL" clId="{8858E9CC-04CE-4FD7-B113-C5EBA91C452B}" dt="2021-08-19T23:14:29.566" v="4794" actId="1076"/>
          <ac:picMkLst>
            <pc:docMk/>
            <pc:sldMk cId="0" sldId="273"/>
            <ac:picMk id="4" creationId="{D2CD1ABD-7E40-45FC-B58C-EAFC06BD2A58}"/>
          </ac:picMkLst>
        </pc:picChg>
      </pc:sldChg>
      <pc:sldChg chg="addSp delSp modSp del mod">
        <pc:chgData name="Farmer, Casey, CDA" userId="63c38c24-6431-46a4-bf0d-1bcf9387483f" providerId="ADAL" clId="{8858E9CC-04CE-4FD7-B113-C5EBA91C452B}" dt="2021-08-19T22:58:49.336" v="4409" actId="47"/>
        <pc:sldMkLst>
          <pc:docMk/>
          <pc:sldMk cId="0" sldId="274"/>
        </pc:sldMkLst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88" creationId="{CC91D5F6-3F1E-4DDE-B9FE-58179FD51E43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89" creationId="{F8532FB7-E59A-4D80-AD7F-2A2F8CE0649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0" creationId="{A306E10A-60B9-4B18-90A7-D80B6C528CB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1" creationId="{9CCD4444-691F-4926-B545-D2A6147B11F8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2" creationId="{32A699CA-5306-4F62-8137-EFD334C4AED3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3" creationId="{47B10478-2C10-452F-AE3F-BE866B6889A0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4" creationId="{D91A12CF-07D9-489C-8138-2DCA380854C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5" creationId="{98977867-2CA8-4CFF-9C4F-EC28C55DDC3C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6" creationId="{625BA5A1-8A33-44DC-A94B-C5B4EC9F14B5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7" creationId="{2922A087-FF22-4E05-B234-59A8F971F471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8" creationId="{C078E43C-B1F0-4C8C-8AAF-7BB171321BF1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99" creationId="{2141C2F6-01F9-4280-AE19-AC6F3DA74593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0" creationId="{BF2BE1FE-A54F-4B46-A5B9-64954AC5F425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1" creationId="{AF2D81C8-8CB2-4CC5-801D-BFBF88BE3DEE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2" creationId="{F4C1F3D2-09AD-4329-BF79-E5AB5D0FC4D0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3" creationId="{181674CE-296E-4795-A59A-AFDB46D3BF9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4" creationId="{85ED9BF6-C972-46A2-B4A7-55B8A6217DC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5" creationId="{8EA911CB-CB20-4C8F-845C-3B106048DA40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6" creationId="{D2448396-37C2-42E8-BE53-401BE9EC98E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7" creationId="{138AC49E-49CA-4D3C-B2FD-E66ED7D7F4FF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8" creationId="{672C97BD-04EB-4144-B727-5867F2769D71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09" creationId="{191AA28C-A59D-477A-BDB8-2C7153C8396E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0" creationId="{D37E5513-B932-4737-AC39-D3849C53322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1" creationId="{DF781FFC-01E3-45F2-8C32-A698276E0F65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2" creationId="{09DE254C-E2E6-4442-922E-FE2D3754A01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3" creationId="{81EAD239-11F8-46EE-AD6C-CD5A87BABD6C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4" creationId="{31AC9970-8A17-48AD-A347-8FCBECA4FF72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5" creationId="{D10FE98B-33EF-4BB1-AEC8-84053026D63E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6" creationId="{00F95F01-1130-48EB-851F-B0804F49A2BA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7" creationId="{8DAA21BC-677C-45AD-A996-342AACFA760E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8" creationId="{415AEF46-A86F-4790-B094-B07CC777AC21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19" creationId="{D1EB2DAB-D69B-4FFD-8DA1-8CF1C2562D00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20" creationId="{BE051BB2-5911-43E2-8000-9F1A75779B51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21" creationId="{C06C6DAB-C8AA-45C8-92FC-9E02FDD8EDD6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22" creationId="{E5289C63-9443-4277-A86A-273EAE3E9830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23" creationId="{F9CFD97A-688B-4D90-8D61-C6142B4F08BE}"/>
          </ac:spMkLst>
        </pc:spChg>
        <pc:spChg chg="mod">
          <ac:chgData name="Farmer, Casey, CDA" userId="63c38c24-6431-46a4-bf0d-1bcf9387483f" providerId="ADAL" clId="{8858E9CC-04CE-4FD7-B113-C5EBA91C452B}" dt="2021-08-19T22:55:32.428" v="4371" actId="571"/>
          <ac:spMkLst>
            <pc:docMk/>
            <pc:sldMk cId="0" sldId="274"/>
            <ac:spMk id="125" creationId="{15531170-D354-44F2-8EAD-99E7F142F107}"/>
          </ac:spMkLst>
        </pc:spChg>
        <pc:spChg chg="mod">
          <ac:chgData name="Farmer, Casey, CDA" userId="63c38c24-6431-46a4-bf0d-1bcf9387483f" providerId="ADAL" clId="{8858E9CC-04CE-4FD7-B113-C5EBA91C452B}" dt="2021-08-19T22:55:47.109" v="4373" actId="571"/>
          <ac:spMkLst>
            <pc:docMk/>
            <pc:sldMk cId="0" sldId="274"/>
            <ac:spMk id="129" creationId="{E4013EC2-D73C-4908-B43A-12C30BB6BF27}"/>
          </ac:spMkLst>
        </pc:spChg>
        <pc:spChg chg="mod">
          <ac:chgData name="Farmer, Casey, CDA" userId="63c38c24-6431-46a4-bf0d-1bcf9387483f" providerId="ADAL" clId="{8858E9CC-04CE-4FD7-B113-C5EBA91C452B}" dt="2021-08-19T22:53:45.967" v="4328" actId="20577"/>
          <ac:spMkLst>
            <pc:docMk/>
            <pc:sldMk cId="0" sldId="274"/>
            <ac:spMk id="236" creationId="{00000000-0000-0000-0000-000000000000}"/>
          </ac:spMkLst>
        </pc:spChg>
        <pc:spChg chg="add del mod">
          <ac:chgData name="Farmer, Casey, CDA" userId="63c38c24-6431-46a4-bf0d-1bcf9387483f" providerId="ADAL" clId="{8858E9CC-04CE-4FD7-B113-C5EBA91C452B}" dt="2021-08-19T22:57:13.065" v="4394" actId="1076"/>
          <ac:spMkLst>
            <pc:docMk/>
            <pc:sldMk cId="0" sldId="274"/>
            <ac:spMk id="237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2:56:34.143" v="4392" actId="14100"/>
          <ac:spMkLst>
            <pc:docMk/>
            <pc:sldMk cId="0" sldId="274"/>
            <ac:spMk id="238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2:56:07.280" v="4375" actId="1076"/>
          <ac:spMkLst>
            <pc:docMk/>
            <pc:sldMk cId="0" sldId="274"/>
            <ac:spMk id="296" creationId="{00000000-0000-0000-0000-000000000000}"/>
          </ac:spMkLst>
        </pc:spChg>
        <pc:grpChg chg="add mod">
          <ac:chgData name="Farmer, Casey, CDA" userId="63c38c24-6431-46a4-bf0d-1bcf9387483f" providerId="ADAL" clId="{8858E9CC-04CE-4FD7-B113-C5EBA91C452B}" dt="2021-08-19T22:55:32.428" v="4371" actId="571"/>
          <ac:grpSpMkLst>
            <pc:docMk/>
            <pc:sldMk cId="0" sldId="274"/>
            <ac:grpSpMk id="87" creationId="{664F0E3A-F8FE-4558-8786-0164D97BF52D}"/>
          </ac:grpSpMkLst>
        </pc:grpChg>
        <pc:grpChg chg="add mod">
          <ac:chgData name="Farmer, Casey, CDA" userId="63c38c24-6431-46a4-bf0d-1bcf9387483f" providerId="ADAL" clId="{8858E9CC-04CE-4FD7-B113-C5EBA91C452B}" dt="2021-08-19T22:55:32.428" v="4371" actId="571"/>
          <ac:grpSpMkLst>
            <pc:docMk/>
            <pc:sldMk cId="0" sldId="274"/>
            <ac:grpSpMk id="124" creationId="{A1CB989E-0DD5-47C4-A429-32F3867BDADE}"/>
          </ac:grpSpMkLst>
        </pc:grpChg>
        <pc:grpChg chg="add mod">
          <ac:chgData name="Farmer, Casey, CDA" userId="63c38c24-6431-46a4-bf0d-1bcf9387483f" providerId="ADAL" clId="{8858E9CC-04CE-4FD7-B113-C5EBA91C452B}" dt="2021-08-19T22:55:47.109" v="4373" actId="571"/>
          <ac:grpSpMkLst>
            <pc:docMk/>
            <pc:sldMk cId="0" sldId="274"/>
            <ac:grpSpMk id="128" creationId="{ACC0A96A-DE97-4942-BAE8-D0203C7305AA}"/>
          </ac:grpSpMkLst>
        </pc:grpChg>
        <pc:grpChg chg="add del mod">
          <ac:chgData name="Farmer, Casey, CDA" userId="63c38c24-6431-46a4-bf0d-1bcf9387483f" providerId="ADAL" clId="{8858E9CC-04CE-4FD7-B113-C5EBA91C452B}" dt="2021-08-19T22:56:34.143" v="4392" actId="14100"/>
          <ac:grpSpMkLst>
            <pc:docMk/>
            <pc:sldMk cId="0" sldId="274"/>
            <ac:grpSpMk id="240" creationId="{00000000-0000-0000-0000-000000000000}"/>
          </ac:grpSpMkLst>
        </pc:grpChg>
        <pc:grpChg chg="mod">
          <ac:chgData name="Farmer, Casey, CDA" userId="63c38c24-6431-46a4-bf0d-1bcf9387483f" providerId="ADAL" clId="{8858E9CC-04CE-4FD7-B113-C5EBA91C452B}" dt="2021-08-19T22:56:34.143" v="4392" actId="14100"/>
          <ac:grpSpMkLst>
            <pc:docMk/>
            <pc:sldMk cId="0" sldId="274"/>
            <ac:grpSpMk id="277" creationId="{00000000-0000-0000-0000-000000000000}"/>
          </ac:grpSpMkLst>
        </pc:grpChg>
        <pc:grpChg chg="mod">
          <ac:chgData name="Farmer, Casey, CDA" userId="63c38c24-6431-46a4-bf0d-1bcf9387483f" providerId="ADAL" clId="{8858E9CC-04CE-4FD7-B113-C5EBA91C452B}" dt="2021-08-19T22:56:34.143" v="4392" actId="14100"/>
          <ac:grpSpMkLst>
            <pc:docMk/>
            <pc:sldMk cId="0" sldId="274"/>
            <ac:grpSpMk id="280" creationId="{00000000-0000-0000-0000-000000000000}"/>
          </ac:grpSpMkLst>
        </pc:grpChg>
        <pc:grpChg chg="mod">
          <ac:chgData name="Farmer, Casey, CDA" userId="63c38c24-6431-46a4-bf0d-1bcf9387483f" providerId="ADAL" clId="{8858E9CC-04CE-4FD7-B113-C5EBA91C452B}" dt="2021-08-19T22:56:34.143" v="4392" actId="14100"/>
          <ac:grpSpMkLst>
            <pc:docMk/>
            <pc:sldMk cId="0" sldId="274"/>
            <ac:grpSpMk id="317" creationId="{00000000-0000-0000-0000-000000000000}"/>
          </ac:grpSpMkLst>
        </pc:grpChg>
        <pc:cxnChg chg="mod">
          <ac:chgData name="Farmer, Casey, CDA" userId="63c38c24-6431-46a4-bf0d-1bcf9387483f" providerId="ADAL" clId="{8858E9CC-04CE-4FD7-B113-C5EBA91C452B}" dt="2021-08-19T22:55:32.428" v="4371" actId="571"/>
          <ac:cxnSpMkLst>
            <pc:docMk/>
            <pc:sldMk cId="0" sldId="274"/>
            <ac:cxnSpMk id="126" creationId="{2AD4D214-8E7D-46B4-B2BE-84DF05D75587}"/>
          </ac:cxnSpMkLst>
        </pc:cxnChg>
        <pc:cxnChg chg="mod">
          <ac:chgData name="Farmer, Casey, CDA" userId="63c38c24-6431-46a4-bf0d-1bcf9387483f" providerId="ADAL" clId="{8858E9CC-04CE-4FD7-B113-C5EBA91C452B}" dt="2021-08-19T22:55:32.428" v="4371" actId="571"/>
          <ac:cxnSpMkLst>
            <pc:docMk/>
            <pc:sldMk cId="0" sldId="274"/>
            <ac:cxnSpMk id="127" creationId="{5C2FB774-D7BC-45A1-98A4-3F5540545349}"/>
          </ac:cxnSpMkLst>
        </pc:cxnChg>
        <pc:cxnChg chg="mod">
          <ac:chgData name="Farmer, Casey, CDA" userId="63c38c24-6431-46a4-bf0d-1bcf9387483f" providerId="ADAL" clId="{8858E9CC-04CE-4FD7-B113-C5EBA91C452B}" dt="2021-08-19T22:55:47.109" v="4373" actId="571"/>
          <ac:cxnSpMkLst>
            <pc:docMk/>
            <pc:sldMk cId="0" sldId="274"/>
            <ac:cxnSpMk id="130" creationId="{48069B35-9CDF-4AEC-9405-DF3E09D27CF9}"/>
          </ac:cxnSpMkLst>
        </pc:cxnChg>
        <pc:cxnChg chg="mod">
          <ac:chgData name="Farmer, Casey, CDA" userId="63c38c24-6431-46a4-bf0d-1bcf9387483f" providerId="ADAL" clId="{8858E9CC-04CE-4FD7-B113-C5EBA91C452B}" dt="2021-08-19T22:55:47.109" v="4373" actId="571"/>
          <ac:cxnSpMkLst>
            <pc:docMk/>
            <pc:sldMk cId="0" sldId="274"/>
            <ac:cxnSpMk id="131" creationId="{E2D94B9E-6E3A-49C2-8D97-CC84ED9C7630}"/>
          </ac:cxnSpMkLst>
        </pc:cxnChg>
      </pc:sldChg>
      <pc:sldChg chg="del">
        <pc:chgData name="Farmer, Casey, CDA" userId="63c38c24-6431-46a4-bf0d-1bcf9387483f" providerId="ADAL" clId="{8858E9CC-04CE-4FD7-B113-C5EBA91C452B}" dt="2021-08-19T23:17:24.474" v="4825" actId="47"/>
        <pc:sldMkLst>
          <pc:docMk/>
          <pc:sldMk cId="0" sldId="275"/>
        </pc:sldMkLst>
      </pc:sldChg>
      <pc:sldChg chg="del">
        <pc:chgData name="Farmer, Casey, CDA" userId="63c38c24-6431-46a4-bf0d-1bcf9387483f" providerId="ADAL" clId="{8858E9CC-04CE-4FD7-B113-C5EBA91C452B}" dt="2021-08-19T23:17:25.370" v="4826" actId="47"/>
        <pc:sldMkLst>
          <pc:docMk/>
          <pc:sldMk cId="0" sldId="276"/>
        </pc:sldMkLst>
      </pc:sldChg>
      <pc:sldChg chg="del">
        <pc:chgData name="Farmer, Casey, CDA" userId="63c38c24-6431-46a4-bf0d-1bcf9387483f" providerId="ADAL" clId="{8858E9CC-04CE-4FD7-B113-C5EBA91C452B}" dt="2021-08-19T22:59:22.694" v="4410" actId="47"/>
        <pc:sldMkLst>
          <pc:docMk/>
          <pc:sldMk cId="0" sldId="277"/>
        </pc:sldMkLst>
      </pc:sldChg>
      <pc:sldChg chg="add del">
        <pc:chgData name="Farmer, Casey, CDA" userId="63c38c24-6431-46a4-bf0d-1bcf9387483f" providerId="ADAL" clId="{8858E9CC-04CE-4FD7-B113-C5EBA91C452B}" dt="2021-08-19T23:17:39.653" v="4827" actId="47"/>
        <pc:sldMkLst>
          <pc:docMk/>
          <pc:sldMk cId="0" sldId="278"/>
        </pc:sldMkLst>
      </pc:sldChg>
      <pc:sldChg chg="del">
        <pc:chgData name="Farmer, Casey, CDA" userId="63c38c24-6431-46a4-bf0d-1bcf9387483f" providerId="ADAL" clId="{8858E9CC-04CE-4FD7-B113-C5EBA91C452B}" dt="2021-08-19T23:06:56.975" v="4555" actId="47"/>
        <pc:sldMkLst>
          <pc:docMk/>
          <pc:sldMk cId="0" sldId="279"/>
        </pc:sldMkLst>
      </pc:sldChg>
      <pc:sldChg chg="del">
        <pc:chgData name="Farmer, Casey, CDA" userId="63c38c24-6431-46a4-bf0d-1bcf9387483f" providerId="ADAL" clId="{8858E9CC-04CE-4FD7-B113-C5EBA91C452B}" dt="2021-08-19T23:00:05.058" v="4413" actId="47"/>
        <pc:sldMkLst>
          <pc:docMk/>
          <pc:sldMk cId="0" sldId="280"/>
        </pc:sldMkLst>
      </pc:sldChg>
      <pc:sldChg chg="addSp delSp modSp del mod">
        <pc:chgData name="Farmer, Casey, CDA" userId="63c38c24-6431-46a4-bf0d-1bcf9387483f" providerId="ADAL" clId="{8858E9CC-04CE-4FD7-B113-C5EBA91C452B}" dt="2021-08-19T23:20:47.556" v="4891" actId="47"/>
        <pc:sldMkLst>
          <pc:docMk/>
          <pc:sldMk cId="0" sldId="281"/>
        </pc:sldMkLst>
        <pc:spChg chg="add mod">
          <ac:chgData name="Farmer, Casey, CDA" userId="63c38c24-6431-46a4-bf0d-1bcf9387483f" providerId="ADAL" clId="{8858E9CC-04CE-4FD7-B113-C5EBA91C452B}" dt="2021-08-19T23:20:43.121" v="4889" actId="21"/>
          <ac:spMkLst>
            <pc:docMk/>
            <pc:sldMk cId="0" sldId="281"/>
            <ac:spMk id="3" creationId="{FEF15017-86FD-4921-BBD0-5159F16D7FEC}"/>
          </ac:spMkLst>
        </pc:spChg>
        <pc:spChg chg="del mod">
          <ac:chgData name="Farmer, Casey, CDA" userId="63c38c24-6431-46a4-bf0d-1bcf9387483f" providerId="ADAL" clId="{8858E9CC-04CE-4FD7-B113-C5EBA91C452B}" dt="2021-08-19T23:20:43.121" v="4889" actId="21"/>
          <ac:spMkLst>
            <pc:docMk/>
            <pc:sldMk cId="0" sldId="281"/>
            <ac:spMk id="378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3:19:51.861" v="4875" actId="21"/>
          <ac:spMkLst>
            <pc:docMk/>
            <pc:sldMk cId="0" sldId="281"/>
            <ac:spMk id="379" creationId="{00000000-0000-0000-0000-000000000000}"/>
          </ac:spMkLst>
        </pc:spChg>
      </pc:sldChg>
      <pc:sldChg chg="addSp delSp modSp mod">
        <pc:chgData name="Farmer, Casey, CDA" userId="63c38c24-6431-46a4-bf0d-1bcf9387483f" providerId="ADAL" clId="{8858E9CC-04CE-4FD7-B113-C5EBA91C452B}" dt="2021-08-24T17:46:01.151" v="7007" actId="21"/>
        <pc:sldMkLst>
          <pc:docMk/>
          <pc:sldMk cId="0" sldId="282"/>
        </pc:sldMkLst>
        <pc:spChg chg="add del mod">
          <ac:chgData name="Farmer, Casey, CDA" userId="63c38c24-6431-46a4-bf0d-1bcf9387483f" providerId="ADAL" clId="{8858E9CC-04CE-4FD7-B113-C5EBA91C452B}" dt="2021-08-19T23:19:58.632" v="4877" actId="478"/>
          <ac:spMkLst>
            <pc:docMk/>
            <pc:sldMk cId="0" sldId="282"/>
            <ac:spMk id="2" creationId="{E26E8EAE-3295-4571-847E-8E13D8DBF497}"/>
          </ac:spMkLst>
        </pc:spChg>
        <pc:spChg chg="add del mod">
          <ac:chgData name="Farmer, Casey, CDA" userId="63c38c24-6431-46a4-bf0d-1bcf9387483f" providerId="ADAL" clId="{8858E9CC-04CE-4FD7-B113-C5EBA91C452B}" dt="2021-08-19T23:20:45.280" v="4890"/>
          <ac:spMkLst>
            <pc:docMk/>
            <pc:sldMk cId="0" sldId="282"/>
            <ac:spMk id="4" creationId="{95767A29-A53E-4710-934A-07809F78D8D1}"/>
          </ac:spMkLst>
        </pc:spChg>
        <pc:spChg chg="add mod">
          <ac:chgData name="Farmer, Casey, CDA" userId="63c38c24-6431-46a4-bf0d-1bcf9387483f" providerId="ADAL" clId="{8858E9CC-04CE-4FD7-B113-C5EBA91C452B}" dt="2021-08-19T23:23:14.451" v="4916" actId="1076"/>
          <ac:spMkLst>
            <pc:docMk/>
            <pc:sldMk cId="0" sldId="282"/>
            <ac:spMk id="5" creationId="{029702FF-E6F5-4D8D-BCB6-3F100A2965FC}"/>
          </ac:spMkLst>
        </pc:spChg>
        <pc:spChg chg="add del mod">
          <ac:chgData name="Farmer, Casey, CDA" userId="63c38c24-6431-46a4-bf0d-1bcf9387483f" providerId="ADAL" clId="{8858E9CC-04CE-4FD7-B113-C5EBA91C452B}" dt="2021-08-19T23:23:26.508" v="4921" actId="478"/>
          <ac:spMkLst>
            <pc:docMk/>
            <pc:sldMk cId="0" sldId="282"/>
            <ac:spMk id="6" creationId="{0135F778-8277-4D80-9FEE-BBD854F4AD7D}"/>
          </ac:spMkLst>
        </pc:spChg>
        <pc:spChg chg="add mod">
          <ac:chgData name="Farmer, Casey, CDA" userId="63c38c24-6431-46a4-bf0d-1bcf9387483f" providerId="ADAL" clId="{8858E9CC-04CE-4FD7-B113-C5EBA91C452B}" dt="2021-08-19T23:27:33.826" v="4972" actId="1076"/>
          <ac:spMkLst>
            <pc:docMk/>
            <pc:sldMk cId="0" sldId="282"/>
            <ac:spMk id="7" creationId="{37517492-711D-4BF2-AA66-4006D3214362}"/>
          </ac:spMkLst>
        </pc:spChg>
        <pc:spChg chg="add mod">
          <ac:chgData name="Farmer, Casey, CDA" userId="63c38c24-6431-46a4-bf0d-1bcf9387483f" providerId="ADAL" clId="{8858E9CC-04CE-4FD7-B113-C5EBA91C452B}" dt="2021-08-19T23:23:10.137" v="4915" actId="1076"/>
          <ac:spMkLst>
            <pc:docMk/>
            <pc:sldMk cId="0" sldId="282"/>
            <ac:spMk id="10" creationId="{7659792B-E3DD-4B94-9F0E-2A6388C9B963}"/>
          </ac:spMkLst>
        </pc:spChg>
        <pc:spChg chg="del">
          <ac:chgData name="Farmer, Casey, CDA" userId="63c38c24-6431-46a4-bf0d-1bcf9387483f" providerId="ADAL" clId="{8858E9CC-04CE-4FD7-B113-C5EBA91C452B}" dt="2021-08-19T23:20:07.303" v="4878" actId="478"/>
          <ac:spMkLst>
            <pc:docMk/>
            <pc:sldMk cId="0" sldId="282"/>
            <ac:spMk id="386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3:25:19.556" v="4941" actId="14100"/>
          <ac:spMkLst>
            <pc:docMk/>
            <pc:sldMk cId="0" sldId="282"/>
            <ac:spMk id="387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3:25:38.328" v="4944" actId="255"/>
          <ac:spMkLst>
            <pc:docMk/>
            <pc:sldMk cId="0" sldId="282"/>
            <ac:spMk id="388" creationId="{00000000-0000-0000-0000-000000000000}"/>
          </ac:spMkLst>
        </pc:spChg>
        <pc:picChg chg="add del mod">
          <ac:chgData name="Farmer, Casey, CDA" userId="63c38c24-6431-46a4-bf0d-1bcf9387483f" providerId="ADAL" clId="{8858E9CC-04CE-4FD7-B113-C5EBA91C452B}" dt="2021-08-24T17:46:01.151" v="7007" actId="21"/>
          <ac:picMkLst>
            <pc:docMk/>
            <pc:sldMk cId="0" sldId="282"/>
            <ac:picMk id="3" creationId="{C408A832-60CC-433B-8D10-0B47A92143F5}"/>
          </ac:picMkLst>
        </pc:picChg>
        <pc:picChg chg="add mod">
          <ac:chgData name="Farmer, Casey, CDA" userId="63c38c24-6431-46a4-bf0d-1bcf9387483f" providerId="ADAL" clId="{8858E9CC-04CE-4FD7-B113-C5EBA91C452B}" dt="2021-08-24T17:45:35.333" v="7005" actId="1076"/>
          <ac:picMkLst>
            <pc:docMk/>
            <pc:sldMk cId="0" sldId="282"/>
            <ac:picMk id="6" creationId="{150A752A-D3B0-4B71-AD50-FD589569FEE8}"/>
          </ac:picMkLst>
        </pc:picChg>
      </pc:sldChg>
      <pc:sldChg chg="modSp del mod ord">
        <pc:chgData name="Farmer, Casey, CDA" userId="63c38c24-6431-46a4-bf0d-1bcf9387483f" providerId="ADAL" clId="{8858E9CC-04CE-4FD7-B113-C5EBA91C452B}" dt="2021-08-19T23:28:38.947" v="4973" actId="47"/>
        <pc:sldMkLst>
          <pc:docMk/>
          <pc:sldMk cId="0" sldId="283"/>
        </pc:sldMkLst>
        <pc:spChg chg="mod">
          <ac:chgData name="Farmer, Casey, CDA" userId="63c38c24-6431-46a4-bf0d-1bcf9387483f" providerId="ADAL" clId="{8858E9CC-04CE-4FD7-B113-C5EBA91C452B}" dt="2021-08-19T23:24:05.067" v="4933" actId="27636"/>
          <ac:spMkLst>
            <pc:docMk/>
            <pc:sldMk cId="0" sldId="283"/>
            <ac:spMk id="396" creationId="{00000000-0000-0000-0000-000000000000}"/>
          </ac:spMkLst>
        </pc:spChg>
      </pc:sldChg>
      <pc:sldChg chg="del">
        <pc:chgData name="Farmer, Casey, CDA" userId="63c38c24-6431-46a4-bf0d-1bcf9387483f" providerId="ADAL" clId="{8858E9CC-04CE-4FD7-B113-C5EBA91C452B}" dt="2021-08-19T23:11:27.527" v="4610" actId="47"/>
        <pc:sldMkLst>
          <pc:docMk/>
          <pc:sldMk cId="0" sldId="284"/>
        </pc:sldMkLst>
      </pc:sldChg>
      <pc:sldChg chg="del">
        <pc:chgData name="Farmer, Casey, CDA" userId="63c38c24-6431-46a4-bf0d-1bcf9387483f" providerId="ADAL" clId="{8858E9CC-04CE-4FD7-B113-C5EBA91C452B}" dt="2021-08-19T23:15:22.812" v="4796" actId="47"/>
        <pc:sldMkLst>
          <pc:docMk/>
          <pc:sldMk cId="0" sldId="285"/>
        </pc:sldMkLst>
      </pc:sldChg>
      <pc:sldChg chg="del">
        <pc:chgData name="Farmer, Casey, CDA" userId="63c38c24-6431-46a4-bf0d-1bcf9387483f" providerId="ADAL" clId="{8858E9CC-04CE-4FD7-B113-C5EBA91C452B}" dt="2021-08-19T23:15:22.812" v="4796" actId="47"/>
        <pc:sldMkLst>
          <pc:docMk/>
          <pc:sldMk cId="0" sldId="286"/>
        </pc:sldMkLst>
      </pc:sldChg>
      <pc:sldChg chg="del">
        <pc:chgData name="Farmer, Casey, CDA" userId="63c38c24-6431-46a4-bf0d-1bcf9387483f" providerId="ADAL" clId="{8858E9CC-04CE-4FD7-B113-C5EBA91C452B}" dt="2021-08-19T23:15:43.387" v="4797" actId="47"/>
        <pc:sldMkLst>
          <pc:docMk/>
          <pc:sldMk cId="0" sldId="287"/>
        </pc:sldMkLst>
      </pc:sldChg>
      <pc:sldChg chg="del">
        <pc:chgData name="Farmer, Casey, CDA" userId="63c38c24-6431-46a4-bf0d-1bcf9387483f" providerId="ADAL" clId="{8858E9CC-04CE-4FD7-B113-C5EBA91C452B}" dt="2021-08-19T23:22:36.587" v="4914" actId="47"/>
        <pc:sldMkLst>
          <pc:docMk/>
          <pc:sldMk cId="0" sldId="288"/>
        </pc:sldMkLst>
      </pc:sldChg>
      <pc:sldChg chg="del">
        <pc:chgData name="Farmer, Casey, CDA" userId="63c38c24-6431-46a4-bf0d-1bcf9387483f" providerId="ADAL" clId="{8858E9CC-04CE-4FD7-B113-C5EBA91C452B}" dt="2021-08-19T23:08:04.906" v="4596" actId="47"/>
        <pc:sldMkLst>
          <pc:docMk/>
          <pc:sldMk cId="0" sldId="289"/>
        </pc:sldMkLst>
      </pc:sldChg>
      <pc:sldChg chg="modSp del mod">
        <pc:chgData name="Farmer, Casey, CDA" userId="63c38c24-6431-46a4-bf0d-1bcf9387483f" providerId="ADAL" clId="{8858E9CC-04CE-4FD7-B113-C5EBA91C452B}" dt="2021-08-19T23:10:36.514" v="4607" actId="47"/>
        <pc:sldMkLst>
          <pc:docMk/>
          <pc:sldMk cId="0" sldId="290"/>
        </pc:sldMkLst>
        <pc:spChg chg="mod">
          <ac:chgData name="Farmer, Casey, CDA" userId="63c38c24-6431-46a4-bf0d-1bcf9387483f" providerId="ADAL" clId="{8858E9CC-04CE-4FD7-B113-C5EBA91C452B}" dt="2021-08-19T21:34:13.378" v="1974" actId="20577"/>
          <ac:spMkLst>
            <pc:docMk/>
            <pc:sldMk cId="0" sldId="290"/>
            <ac:spMk id="451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19T21:48:45.404" v="2469" actId="20577"/>
          <ac:spMkLst>
            <pc:docMk/>
            <pc:sldMk cId="0" sldId="290"/>
            <ac:spMk id="452" creationId="{00000000-0000-0000-0000-000000000000}"/>
          </ac:spMkLst>
        </pc:spChg>
      </pc:sldChg>
      <pc:sldChg chg="addSp delSp modSp mod">
        <pc:chgData name="Farmer, Casey, CDA" userId="63c38c24-6431-46a4-bf0d-1bcf9387483f" providerId="ADAL" clId="{8858E9CC-04CE-4FD7-B113-C5EBA91C452B}" dt="2021-08-24T17:53:19.960" v="7059" actId="1076"/>
        <pc:sldMkLst>
          <pc:docMk/>
          <pc:sldMk cId="0" sldId="291"/>
        </pc:sldMkLst>
        <pc:spChg chg="add del mod">
          <ac:chgData name="Farmer, Casey, CDA" userId="63c38c24-6431-46a4-bf0d-1bcf9387483f" providerId="ADAL" clId="{8858E9CC-04CE-4FD7-B113-C5EBA91C452B}" dt="2021-08-19T23:09:44.923" v="4598" actId="478"/>
          <ac:spMkLst>
            <pc:docMk/>
            <pc:sldMk cId="0" sldId="291"/>
            <ac:spMk id="3" creationId="{2EA644E1-4C30-482B-BCF7-9534E88A4CCC}"/>
          </ac:spMkLst>
        </pc:spChg>
        <pc:spChg chg="mod">
          <ac:chgData name="Farmer, Casey, CDA" userId="63c38c24-6431-46a4-bf0d-1bcf9387483f" providerId="ADAL" clId="{8858E9CC-04CE-4FD7-B113-C5EBA91C452B}" dt="2021-08-19T21:44:56.222" v="2089"/>
          <ac:spMkLst>
            <pc:docMk/>
            <pc:sldMk cId="0" sldId="291"/>
            <ac:spMk id="458" creationId="{00000000-0000-0000-0000-000000000000}"/>
          </ac:spMkLst>
        </pc:spChg>
        <pc:spChg chg="del mod">
          <ac:chgData name="Farmer, Casey, CDA" userId="63c38c24-6431-46a4-bf0d-1bcf9387483f" providerId="ADAL" clId="{8858E9CC-04CE-4FD7-B113-C5EBA91C452B}" dt="2021-08-19T23:09:41.543" v="4597" actId="478"/>
          <ac:spMkLst>
            <pc:docMk/>
            <pc:sldMk cId="0" sldId="291"/>
            <ac:spMk id="459" creationId="{00000000-0000-0000-0000-000000000000}"/>
          </ac:spMkLst>
        </pc:spChg>
        <pc:picChg chg="add del mod">
          <ac:chgData name="Farmer, Casey, CDA" userId="63c38c24-6431-46a4-bf0d-1bcf9387483f" providerId="ADAL" clId="{8858E9CC-04CE-4FD7-B113-C5EBA91C452B}" dt="2021-08-24T17:53:06.349" v="7057" actId="478"/>
          <ac:picMkLst>
            <pc:docMk/>
            <pc:sldMk cId="0" sldId="291"/>
            <ac:picMk id="3" creationId="{C0C07FEC-24AD-4DF7-87B5-3017D064EAF2}"/>
          </ac:picMkLst>
        </pc:picChg>
        <pc:picChg chg="add mod modCrop">
          <ac:chgData name="Farmer, Casey, CDA" userId="63c38c24-6431-46a4-bf0d-1bcf9387483f" providerId="ADAL" clId="{8858E9CC-04CE-4FD7-B113-C5EBA91C452B}" dt="2021-08-19T23:10:21.480" v="4606" actId="1076"/>
          <ac:picMkLst>
            <pc:docMk/>
            <pc:sldMk cId="0" sldId="291"/>
            <ac:picMk id="4" creationId="{B0950C2A-9DE9-44A8-8FEA-3DABC3A236D3}"/>
          </ac:picMkLst>
        </pc:picChg>
        <pc:picChg chg="add mod">
          <ac:chgData name="Farmer, Casey, CDA" userId="63c38c24-6431-46a4-bf0d-1bcf9387483f" providerId="ADAL" clId="{8858E9CC-04CE-4FD7-B113-C5EBA91C452B}" dt="2021-08-24T17:53:19.960" v="7059" actId="1076"/>
          <ac:picMkLst>
            <pc:docMk/>
            <pc:sldMk cId="0" sldId="291"/>
            <ac:picMk id="6" creationId="{7F6D9D9A-8CBE-47F2-9DB6-CDACD014DBBB}"/>
          </ac:picMkLst>
        </pc:picChg>
      </pc:sldChg>
      <pc:sldChg chg="addSp delSp modSp mod">
        <pc:chgData name="Farmer, Casey, CDA" userId="63c38c24-6431-46a4-bf0d-1bcf9387483f" providerId="ADAL" clId="{8858E9CC-04CE-4FD7-B113-C5EBA91C452B}" dt="2021-08-24T17:52:32.305" v="7054" actId="1076"/>
        <pc:sldMkLst>
          <pc:docMk/>
          <pc:sldMk cId="0" sldId="292"/>
        </pc:sldMkLst>
        <pc:spChg chg="mod">
          <ac:chgData name="Farmer, Casey, CDA" userId="63c38c24-6431-46a4-bf0d-1bcf9387483f" providerId="ADAL" clId="{8858E9CC-04CE-4FD7-B113-C5EBA91C452B}" dt="2021-08-24T17:51:13.258" v="7032" actId="1076"/>
          <ac:spMkLst>
            <pc:docMk/>
            <pc:sldMk cId="0" sldId="292"/>
            <ac:spMk id="467" creationId="{00000000-0000-0000-0000-000000000000}"/>
          </ac:spMkLst>
        </pc:spChg>
        <pc:spChg chg="del">
          <ac:chgData name="Farmer, Casey, CDA" userId="63c38c24-6431-46a4-bf0d-1bcf9387483f" providerId="ADAL" clId="{8858E9CC-04CE-4FD7-B113-C5EBA91C452B}" dt="2021-08-23T16:11:04.457" v="6520" actId="478"/>
          <ac:spMkLst>
            <pc:docMk/>
            <pc:sldMk cId="0" sldId="292"/>
            <ac:spMk id="468" creationId="{00000000-0000-0000-0000-000000000000}"/>
          </ac:spMkLst>
        </pc:spChg>
        <pc:picChg chg="add mod">
          <ac:chgData name="Farmer, Casey, CDA" userId="63c38c24-6431-46a4-bf0d-1bcf9387483f" providerId="ADAL" clId="{8858E9CC-04CE-4FD7-B113-C5EBA91C452B}" dt="2021-08-24T17:51:55.428" v="7040" actId="1076"/>
          <ac:picMkLst>
            <pc:docMk/>
            <pc:sldMk cId="0" sldId="292"/>
            <ac:picMk id="3" creationId="{1BF26852-4CF6-4939-AC2E-F031F5625AB8}"/>
          </ac:picMkLst>
        </pc:picChg>
        <pc:picChg chg="add mod">
          <ac:chgData name="Farmer, Casey, CDA" userId="63c38c24-6431-46a4-bf0d-1bcf9387483f" providerId="ADAL" clId="{8858E9CC-04CE-4FD7-B113-C5EBA91C452B}" dt="2021-08-24T17:50:47.287" v="7029" actId="1076"/>
          <ac:picMkLst>
            <pc:docMk/>
            <pc:sldMk cId="0" sldId="292"/>
            <ac:picMk id="4" creationId="{2BEE0A52-C48C-49C7-8105-C9EC9B1445FA}"/>
          </ac:picMkLst>
        </pc:picChg>
        <pc:picChg chg="add mod">
          <ac:chgData name="Farmer, Casey, CDA" userId="63c38c24-6431-46a4-bf0d-1bcf9387483f" providerId="ADAL" clId="{8858E9CC-04CE-4FD7-B113-C5EBA91C452B}" dt="2021-08-24T17:52:00.804" v="7050" actId="1038"/>
          <ac:picMkLst>
            <pc:docMk/>
            <pc:sldMk cId="0" sldId="292"/>
            <ac:picMk id="6" creationId="{F34F6683-AC45-4044-8672-4EEF8DE0C475}"/>
          </ac:picMkLst>
        </pc:picChg>
        <pc:picChg chg="add mod">
          <ac:chgData name="Farmer, Casey, CDA" userId="63c38c24-6431-46a4-bf0d-1bcf9387483f" providerId="ADAL" clId="{8858E9CC-04CE-4FD7-B113-C5EBA91C452B}" dt="2021-08-24T17:51:40.701" v="7038" actId="1076"/>
          <ac:picMkLst>
            <pc:docMk/>
            <pc:sldMk cId="0" sldId="292"/>
            <ac:picMk id="8" creationId="{124AD31A-BC1F-461C-958B-4BE993724385}"/>
          </ac:picMkLst>
        </pc:picChg>
        <pc:picChg chg="add mod">
          <ac:chgData name="Farmer, Casey, CDA" userId="63c38c24-6431-46a4-bf0d-1bcf9387483f" providerId="ADAL" clId="{8858E9CC-04CE-4FD7-B113-C5EBA91C452B}" dt="2021-08-24T17:52:32.305" v="7054" actId="1076"/>
          <ac:picMkLst>
            <pc:docMk/>
            <pc:sldMk cId="0" sldId="292"/>
            <ac:picMk id="10" creationId="{B4F54DED-0B41-49C6-ADF1-CA413D134F67}"/>
          </ac:picMkLst>
        </pc:picChg>
      </pc:sldChg>
      <pc:sldChg chg="addSp delSp modSp mod">
        <pc:chgData name="Farmer, Casey, CDA" userId="63c38c24-6431-46a4-bf0d-1bcf9387483f" providerId="ADAL" clId="{8858E9CC-04CE-4FD7-B113-C5EBA91C452B}" dt="2021-08-24T17:42:20.120" v="6994" actId="20577"/>
        <pc:sldMkLst>
          <pc:docMk/>
          <pc:sldMk cId="0" sldId="293"/>
        </pc:sldMkLst>
        <pc:spChg chg="add del">
          <ac:chgData name="Farmer, Casey, CDA" userId="63c38c24-6431-46a4-bf0d-1bcf9387483f" providerId="ADAL" clId="{8858E9CC-04CE-4FD7-B113-C5EBA91C452B}" dt="2021-08-20T16:37:47.279" v="6134" actId="478"/>
          <ac:spMkLst>
            <pc:docMk/>
            <pc:sldMk cId="0" sldId="293"/>
            <ac:spMk id="2" creationId="{428791E5-D140-463C-84FC-7FA6A760D7FE}"/>
          </ac:spMkLst>
        </pc:spChg>
        <pc:spChg chg="add del mod">
          <ac:chgData name="Farmer, Casey, CDA" userId="63c38c24-6431-46a4-bf0d-1bcf9387483f" providerId="ADAL" clId="{8858E9CC-04CE-4FD7-B113-C5EBA91C452B}" dt="2021-08-20T16:38:04.527" v="6140" actId="11529"/>
          <ac:spMkLst>
            <pc:docMk/>
            <pc:sldMk cId="0" sldId="293"/>
            <ac:spMk id="3" creationId="{76C39DC4-ED29-47A2-AE8B-C5793DE615DF}"/>
          </ac:spMkLst>
        </pc:spChg>
        <pc:spChg chg="add mod">
          <ac:chgData name="Farmer, Casey, CDA" userId="63c38c24-6431-46a4-bf0d-1bcf9387483f" providerId="ADAL" clId="{8858E9CC-04CE-4FD7-B113-C5EBA91C452B}" dt="2021-08-23T17:15:50.328" v="6675" actId="1076"/>
          <ac:spMkLst>
            <pc:docMk/>
            <pc:sldMk cId="0" sldId="293"/>
            <ac:spMk id="4" creationId="{5ED4E042-2B0E-4DCA-97AD-2EB6C4E491A9}"/>
          </ac:spMkLst>
        </pc:spChg>
        <pc:spChg chg="mod">
          <ac:chgData name="Farmer, Casey, CDA" userId="63c38c24-6431-46a4-bf0d-1bcf9387483f" providerId="ADAL" clId="{8858E9CC-04CE-4FD7-B113-C5EBA91C452B}" dt="2021-08-20T16:18:34.335" v="5494" actId="20577"/>
          <ac:spMkLst>
            <pc:docMk/>
            <pc:sldMk cId="0" sldId="293"/>
            <ac:spMk id="474" creationId="{00000000-0000-0000-0000-000000000000}"/>
          </ac:spMkLst>
        </pc:spChg>
        <pc:spChg chg="mod">
          <ac:chgData name="Farmer, Casey, CDA" userId="63c38c24-6431-46a4-bf0d-1bcf9387483f" providerId="ADAL" clId="{8858E9CC-04CE-4FD7-B113-C5EBA91C452B}" dt="2021-08-24T17:42:16.895" v="6992" actId="20577"/>
          <ac:spMkLst>
            <pc:docMk/>
            <pc:sldMk cId="0" sldId="293"/>
            <ac:spMk id="475" creationId="{00000000-0000-0000-0000-000000000000}"/>
          </ac:spMkLst>
        </pc:spChg>
        <pc:spChg chg="del">
          <ac:chgData name="Farmer, Casey, CDA" userId="63c38c24-6431-46a4-bf0d-1bcf9387483f" providerId="ADAL" clId="{8858E9CC-04CE-4FD7-B113-C5EBA91C452B}" dt="2021-08-23T16:10:45.525" v="6515" actId="478"/>
          <ac:spMkLst>
            <pc:docMk/>
            <pc:sldMk cId="0" sldId="293"/>
            <ac:spMk id="478" creationId="{00000000-0000-0000-0000-000000000000}"/>
          </ac:spMkLst>
        </pc:spChg>
        <pc:graphicFrameChg chg="add mod modGraphic">
          <ac:chgData name="Farmer, Casey, CDA" userId="63c38c24-6431-46a4-bf0d-1bcf9387483f" providerId="ADAL" clId="{8858E9CC-04CE-4FD7-B113-C5EBA91C452B}" dt="2021-08-24T17:42:20.120" v="6994" actId="20577"/>
          <ac:graphicFrameMkLst>
            <pc:docMk/>
            <pc:sldMk cId="0" sldId="293"/>
            <ac:graphicFrameMk id="7" creationId="{6996C0F3-E01E-4566-9155-5FD5F778E2B7}"/>
          </ac:graphicFrameMkLst>
        </pc:graphicFrameChg>
        <pc:picChg chg="add mod ord modCrop">
          <ac:chgData name="Farmer, Casey, CDA" userId="63c38c24-6431-46a4-bf0d-1bcf9387483f" providerId="ADAL" clId="{8858E9CC-04CE-4FD7-B113-C5EBA91C452B}" dt="2021-08-23T17:13:42.002" v="6545" actId="1037"/>
          <ac:picMkLst>
            <pc:docMk/>
            <pc:sldMk cId="0" sldId="293"/>
            <ac:picMk id="6" creationId="{9428C6E1-05DD-479F-9EAF-8F3C3F03C186}"/>
          </ac:picMkLst>
        </pc:picChg>
      </pc:sldChg>
      <pc:sldChg chg="addSp modSp del mod">
        <pc:chgData name="Farmer, Casey, CDA" userId="63c38c24-6431-46a4-bf0d-1bcf9387483f" providerId="ADAL" clId="{8858E9CC-04CE-4FD7-B113-C5EBA91C452B}" dt="2021-08-19T21:29:15.408" v="1755" actId="47"/>
        <pc:sldMkLst>
          <pc:docMk/>
          <pc:sldMk cId="1696837544" sldId="294"/>
        </pc:sldMkLst>
        <pc:spChg chg="mod">
          <ac:chgData name="Farmer, Casey, CDA" userId="63c38c24-6431-46a4-bf0d-1bcf9387483f" providerId="ADAL" clId="{8858E9CC-04CE-4FD7-B113-C5EBA91C452B}" dt="2021-08-19T21:04:31.162" v="1104" actId="21"/>
          <ac:spMkLst>
            <pc:docMk/>
            <pc:sldMk cId="1696837544" sldId="294"/>
            <ac:spMk id="129" creationId="{00000000-0000-0000-0000-000000000000}"/>
          </ac:spMkLst>
        </pc:spChg>
        <pc:graphicFrameChg chg="add modGraphic">
          <ac:chgData name="Farmer, Casey, CDA" userId="63c38c24-6431-46a4-bf0d-1bcf9387483f" providerId="ADAL" clId="{8858E9CC-04CE-4FD7-B113-C5EBA91C452B}" dt="2021-08-19T21:06:39.472" v="1271" actId="27309"/>
          <ac:graphicFrameMkLst>
            <pc:docMk/>
            <pc:sldMk cId="1696837544" sldId="294"/>
            <ac:graphicFrameMk id="3" creationId="{CDF4B082-9E83-45A0-AA0E-3BFF93EC1D8B}"/>
          </ac:graphicFrameMkLst>
        </pc:graphicFrameChg>
      </pc:sldChg>
      <pc:sldChg chg="del">
        <pc:chgData name="Farmer, Casey, CDA" userId="63c38c24-6431-46a4-bf0d-1bcf9387483f" providerId="ADAL" clId="{8858E9CC-04CE-4FD7-B113-C5EBA91C452B}" dt="2021-08-19T22:50:43.341" v="4240" actId="47"/>
        <pc:sldMkLst>
          <pc:docMk/>
          <pc:sldMk cId="1594893425" sldId="295"/>
        </pc:sldMkLst>
      </pc:sldChg>
      <pc:sldChg chg="addSp delSp modSp mod">
        <pc:chgData name="Farmer, Casey, CDA" userId="63c38c24-6431-46a4-bf0d-1bcf9387483f" providerId="ADAL" clId="{8858E9CC-04CE-4FD7-B113-C5EBA91C452B}" dt="2021-08-23T16:10:58.672" v="6519" actId="1076"/>
        <pc:sldMkLst>
          <pc:docMk/>
          <pc:sldMk cId="4155132754" sldId="296"/>
        </pc:sldMkLst>
        <pc:spChg chg="add mod">
          <ac:chgData name="Farmer, Casey, CDA" userId="63c38c24-6431-46a4-bf0d-1bcf9387483f" providerId="ADAL" clId="{8858E9CC-04CE-4FD7-B113-C5EBA91C452B}" dt="2021-08-20T16:17:41.842" v="5472" actId="1076"/>
          <ac:spMkLst>
            <pc:docMk/>
            <pc:sldMk cId="4155132754" sldId="296"/>
            <ac:spMk id="2" creationId="{0437330A-0634-4022-A63F-ABA830DD148F}"/>
          </ac:spMkLst>
        </pc:spChg>
        <pc:spChg chg="del">
          <ac:chgData name="Farmer, Casey, CDA" userId="63c38c24-6431-46a4-bf0d-1bcf9387483f" providerId="ADAL" clId="{8858E9CC-04CE-4FD7-B113-C5EBA91C452B}" dt="2021-08-23T16:10:53.641" v="6518" actId="478"/>
          <ac:spMkLst>
            <pc:docMk/>
            <pc:sldMk cId="4155132754" sldId="296"/>
            <ac:spMk id="4" creationId="{95DF9744-18F0-4E70-AC13-65A75955FBFB}"/>
          </ac:spMkLst>
        </pc:spChg>
        <pc:picChg chg="add del mod">
          <ac:chgData name="Farmer, Casey, CDA" userId="63c38c24-6431-46a4-bf0d-1bcf9387483f" providerId="ADAL" clId="{8858E9CC-04CE-4FD7-B113-C5EBA91C452B}" dt="2021-08-23T16:10:58.672" v="6519" actId="1076"/>
          <ac:picMkLst>
            <pc:docMk/>
            <pc:sldMk cId="4155132754" sldId="296"/>
            <ac:picMk id="5" creationId="{5357396D-2181-422B-99D2-8F6B75F3561D}"/>
          </ac:picMkLst>
        </pc:picChg>
      </pc:sldChg>
      <pc:sldChg chg="addSp delSp modSp add mod">
        <pc:chgData name="Farmer, Casey, CDA" userId="63c38c24-6431-46a4-bf0d-1bcf9387483f" providerId="ADAL" clId="{8858E9CC-04CE-4FD7-B113-C5EBA91C452B}" dt="2021-08-26T16:00:07.190" v="7565" actId="403"/>
        <pc:sldMkLst>
          <pc:docMk/>
          <pc:sldMk cId="217276740" sldId="297"/>
        </pc:sldMkLst>
        <pc:graphicFrameChg chg="add mod modGraphic">
          <ac:chgData name="Farmer, Casey, CDA" userId="63c38c24-6431-46a4-bf0d-1bcf9387483f" providerId="ADAL" clId="{8858E9CC-04CE-4FD7-B113-C5EBA91C452B}" dt="2021-08-26T16:00:07.190" v="7565" actId="403"/>
          <ac:graphicFrameMkLst>
            <pc:docMk/>
            <pc:sldMk cId="217276740" sldId="297"/>
            <ac:graphicFrameMk id="2" creationId="{F3B6C8DE-433B-4319-A38A-F51380658925}"/>
          </ac:graphicFrameMkLst>
        </pc:graphicFrameChg>
        <pc:picChg chg="del mod">
          <ac:chgData name="Farmer, Casey, CDA" userId="63c38c24-6431-46a4-bf0d-1bcf9387483f" providerId="ADAL" clId="{8858E9CC-04CE-4FD7-B113-C5EBA91C452B}" dt="2021-08-26T15:59:12.772" v="7548" actId="478"/>
          <ac:picMkLst>
            <pc:docMk/>
            <pc:sldMk cId="217276740" sldId="297"/>
            <ac:picMk id="4" creationId="{B0950C2A-9DE9-44A8-8FEA-3DABC3A236D3}"/>
          </ac:picMkLst>
        </pc:picChg>
      </pc:sldChg>
      <pc:sldChg chg="new del">
        <pc:chgData name="Farmer, Casey, CDA" userId="63c38c24-6431-46a4-bf0d-1bcf9387483f" providerId="ADAL" clId="{8858E9CC-04CE-4FD7-B113-C5EBA91C452B}" dt="2021-08-26T15:53:56.683" v="7137" actId="680"/>
        <pc:sldMkLst>
          <pc:docMk/>
          <pc:sldMk cId="3207166529" sldId="297"/>
        </pc:sldMkLst>
      </pc:sldChg>
      <pc:sldChg chg="del">
        <pc:chgData name="Farmer, Casey, CDA" userId="63c38c24-6431-46a4-bf0d-1bcf9387483f" providerId="ADAL" clId="{8858E9CC-04CE-4FD7-B113-C5EBA91C452B}" dt="2021-08-19T21:33:39.184" v="1934" actId="47"/>
        <pc:sldMkLst>
          <pc:docMk/>
          <pc:sldMk cId="327087066" sldId="29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09033" y="0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/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1" name="Google Shape;471;p23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72" name="Google Shape;472;p23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e3faf1f074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e3faf1f074_0_6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800" cy="41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4" name="Google Shape;104;ge3faf1f074_0_6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400" cy="4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/>
              <a:t>2</a:t>
            </a:fld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 b="0" i="0" u="none" baseline="0"/>
              <a:t>Ejemplo para el punto #2: Esto quiere decir que si yo vivo en el Distrito 2 solo puedo votar por los candidatos que desean ocupar el puesto en el Distrito 2, no en el Distrito 1 ni en el Distrito 3</a:t>
            </a:r>
            <a:endParaRPr dirty="0"/>
          </a:p>
        </p:txBody>
      </p:sp>
      <p:sp>
        <p:nvSpPr>
          <p:cNvPr id="111" name="Google Shape;11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8" name="Google Shape;11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3" name="Google Shape;13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e3faf1f074_0_24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800" cy="41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s" b="0" i="0" u="none" baseline="0"/>
              <a:t>1. Total de la población dividida entre 5; Población igual +/- 5%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lang="es" sz="1200" b="0" i="0" u="none" baseline="0">
                <a:solidFill>
                  <a:schemeClr val="dk1"/>
                </a:solidFill>
              </a:rPr>
              <a:t>2. La esencia de la FVRA: Prohíbe prácticas que tienen el </a:t>
            </a:r>
            <a:r>
              <a:rPr lang="es" sz="1200" b="0" i="0" u="sng" baseline="0">
                <a:solidFill>
                  <a:schemeClr val="dk1"/>
                </a:solidFill>
              </a:rPr>
              <a:t>propósito</a:t>
            </a:r>
            <a:r>
              <a:rPr lang="es" sz="1200" b="0" i="0" u="none" baseline="0">
                <a:solidFill>
                  <a:schemeClr val="dk1"/>
                </a:solidFill>
              </a:rPr>
              <a:t> o </a:t>
            </a:r>
            <a:r>
              <a:rPr lang="es" sz="1200" b="0" i="0" u="sng" baseline="0">
                <a:solidFill>
                  <a:schemeClr val="dk1"/>
                </a:solidFill>
              </a:rPr>
              <a:t>efecto</a:t>
            </a:r>
            <a:r>
              <a:rPr lang="es" sz="1200" b="0" i="0" u="none" baseline="0">
                <a:solidFill>
                  <a:schemeClr val="dk1"/>
                </a:solidFill>
              </a:rPr>
              <a:t> de discriminar en base al status minoritario de una raza o idioma.  </a:t>
            </a:r>
            <a:endParaRPr lang="es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lang="es" b="0" i="0" u="none" baseline="0">
                <a:solidFill>
                  <a:schemeClr val="dk1"/>
                </a:solidFill>
              </a:rPr>
              <a:t>3. Los sistemas electorales pueden limitar la “capacidad de elegir un candidato que se escoja” por parte de una clase protegida de electores de varias formas (o diluir su voto)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lang="es" b="0" i="0" u="none" baseline="0">
                <a:solidFill>
                  <a:schemeClr val="dk1"/>
                </a:solidFill>
              </a:rPr>
              <a:t>4.  Más sobre las Comunidades de Interés en las diapositivas siguientes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10"/>
              <a:buFont typeface="Arial" panose="020B0604020202020204" pitchFamily="34" charset="0"/>
              <a:buChar char="•"/>
            </a:pPr>
            <a:r>
              <a:rPr lang="es" b="0" i="0" u="none" baseline="0">
                <a:solidFill>
                  <a:schemeClr val="dk1"/>
                </a:solidFill>
              </a:rPr>
              <a:t>6. Las líneas limítrofes de los distritos deben ser claras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 pitchFamily="34" charset="0"/>
              <a:buChar char="•"/>
            </a:pPr>
            <a:r>
              <a:rPr lang="es" b="0" i="0" u="none" baseline="0">
                <a:solidFill>
                  <a:schemeClr val="dk1"/>
                </a:solidFill>
              </a:rPr>
              <a:t>Respetar las calles y características naturales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 pitchFamily="34" charset="0"/>
              <a:buChar char="•"/>
            </a:pPr>
            <a:r>
              <a:rPr lang="es" b="0" i="0" u="none" baseline="0">
                <a:solidFill>
                  <a:schemeClr val="dk1"/>
                </a:solidFill>
              </a:rPr>
              <a:t>Las líneas limítrofes deben tener un sentido geográfico</a:t>
            </a:r>
          </a:p>
          <a:p>
            <a:pPr marL="4572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 pitchFamily="34" charset="0"/>
              <a:buChar char="•"/>
              <a:tabLst/>
              <a:defRPr/>
            </a:pPr>
            <a:r>
              <a:rPr lang="es" b="0" i="0" u="none" baseline="0">
                <a:solidFill>
                  <a:schemeClr val="dk1"/>
                </a:solidFill>
              </a:rPr>
              <a:t>7 = No saltarse áreas de población cercanas para favorecer poblaciones más distantes</a:t>
            </a:r>
          </a:p>
          <a:p>
            <a:pPr marL="101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 pitchFamily="34" charset="0"/>
              <a:buNone/>
            </a:pPr>
            <a:endParaRPr lang="es" dirty="0">
              <a:solidFill>
                <a:schemeClr val="dk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s" dirty="0">
              <a:solidFill>
                <a:schemeClr val="dk1"/>
              </a:solidFill>
            </a:endParaRPr>
          </a:p>
        </p:txBody>
      </p:sp>
      <p:sp>
        <p:nvSpPr>
          <p:cNvPr id="177" name="Google Shape;177;ge3faf1f07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3" name="Google Shape;383;p19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s" sz="1200" b="0" i="0" u="sng" baseline="0">
                <a:solidFill>
                  <a:schemeClr val="dk1"/>
                </a:solidFill>
              </a:rPr>
              <a:t>Identificar y establecer los intereses que unen a una comunidad depende de quienes viven o trabajan en ella.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84" name="Google Shape;384;p19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e5d4919941_2_5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800" cy="41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56" name="Google Shape;456;ge5d4919941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21351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696913"/>
            <a:ext cx="46434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3" name="Google Shape;463;p22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64" name="Google Shape;464;p22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5"/>
          <p:cNvSpPr txBox="1"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Arial"/>
              <a:buNone/>
              <a:defRPr sz="5600" b="1">
                <a:solidFill>
                  <a:srgbClr val="4CE0E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45720" lvl="0" algn="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4" name="Google Shape;24;p2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25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4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body" idx="1"/>
          </p:nvPr>
        </p:nvSpPr>
        <p:spPr>
          <a:xfrm rot="5400000">
            <a:off x="2377440" y="15240"/>
            <a:ext cx="438912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5" name="Google Shape;85;p34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6" name="Google Shape;86;p34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5"/>
          <p:cNvSpPr txBox="1">
            <a:spLocks noGrp="1"/>
          </p:cNvSpPr>
          <p:nvPr>
            <p:ph type="title"/>
          </p:nvPr>
        </p:nvSpPr>
        <p:spPr>
          <a:xfrm rot="5400000">
            <a:off x="5052218" y="2491583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5"/>
          <p:cNvSpPr txBox="1">
            <a:spLocks noGrp="1"/>
          </p:cNvSpPr>
          <p:nvPr>
            <p:ph type="body" idx="1"/>
          </p:nvPr>
        </p:nvSpPr>
        <p:spPr>
          <a:xfrm rot="5400000">
            <a:off x="861219" y="510383"/>
            <a:ext cx="5211763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1" name="Google Shape;91;p3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2" name="Google Shape;92;p35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8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body" idx="1"/>
          </p:nvPr>
        </p:nvSpPr>
        <p:spPr>
          <a:xfrm>
            <a:off x="457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5445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marL="914400" lvl="1" indent="-3581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marL="1371600" lvl="2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28"/>
          <p:cNvSpPr txBox="1">
            <a:spLocks noGrp="1"/>
          </p:cNvSpPr>
          <p:nvPr>
            <p:ph type="body" idx="2"/>
          </p:nvPr>
        </p:nvSpPr>
        <p:spPr>
          <a:xfrm>
            <a:off x="4648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5445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marL="914400" lvl="1" indent="-3581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marL="1371600" lvl="2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28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28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6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6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718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7" name="Google Shape;37;p26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2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7"/>
          <p:cNvSpPr txBox="1"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E3AC"/>
              </a:buClr>
              <a:buSzPts val="5600"/>
              <a:buFont typeface="Arial"/>
              <a:buNone/>
              <a:defRPr sz="5600" b="1" cap="none">
                <a:solidFill>
                  <a:srgbClr val="4AE3A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7"/>
          <p:cNvSpPr txBox="1"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90"/>
              <a:buNone/>
              <a:defRPr sz="22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12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27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27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9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9"/>
          <p:cNvSpPr txBox="1"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  <a:defRPr sz="2400" b="1" cap="none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9"/>
          <p:cNvSpPr txBox="1">
            <a:spLocks noGrp="1"/>
          </p:cNvSpPr>
          <p:nvPr>
            <p:ph type="body" idx="2"/>
          </p:nvPr>
        </p:nvSpPr>
        <p:spPr>
          <a:xfrm>
            <a:off x="4645025" y="1859757"/>
            <a:ext cx="4041775" cy="654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  <a:defRPr sz="2400" b="1" cap="none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sz="16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body" idx="3"/>
          </p:nvPr>
        </p:nvSpPr>
        <p:spPr>
          <a:xfrm>
            <a:off x="457200" y="2514600"/>
            <a:ext cx="4040188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61315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marL="914400" lvl="1" indent="-3365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4639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marL="2286000" lvl="4" indent="-294639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body" idx="4"/>
          </p:nvPr>
        </p:nvSpPr>
        <p:spPr>
          <a:xfrm>
            <a:off x="4645025" y="2514600"/>
            <a:ext cx="4041775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61315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marL="914400" lvl="1" indent="-3365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4639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marL="2286000" lvl="4" indent="-294639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9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9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0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Arial"/>
              <a:buNone/>
              <a:defRPr sz="50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30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8" name="Google Shape;58;p30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1" name="Google Shape;61;p31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31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2"/>
          <p:cNvSpPr txBox="1"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600"/>
              <a:buFont typeface="Arial"/>
              <a:buNone/>
              <a:defRPr sz="2600" b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2"/>
          <p:cNvSpPr txBox="1">
            <a:spLocks noGrp="1"/>
          </p:cNvSpPr>
          <p:nvPr>
            <p:ph type="body" idx="1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75" tIns="45700" rIns="1827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32"/>
          <p:cNvSpPr txBox="1">
            <a:spLocks noGrp="1"/>
          </p:cNvSpPr>
          <p:nvPr>
            <p:ph type="body" idx="2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9751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660"/>
              <a:buChar char="⚫"/>
              <a:defRPr sz="2800"/>
            </a:lvl1pPr>
            <a:lvl2pPr marL="914400" lvl="1" indent="-368935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210"/>
              <a:buChar char="⚫"/>
              <a:defRPr sz="2600"/>
            </a:lvl2pPr>
            <a:lvl3pPr marL="1371600" lvl="2" indent="-33528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680"/>
              <a:buChar char="⚫"/>
              <a:defRPr sz="2400"/>
            </a:lvl3pPr>
            <a:lvl4pPr marL="1828800" lvl="3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Char char="⚫"/>
              <a:defRPr sz="2000"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32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32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3"/>
          <p:cNvSpPr/>
          <p:nvPr/>
        </p:nvSpPr>
        <p:spPr>
          <a:xfrm rot="-10380000" flipH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9525" cap="rnd" cmpd="sng">
            <a:solidFill>
              <a:srgbClr val="C0C0C0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38500" dir="7500000" sx="98500" sy="100080" kx="100000" algn="tl" rotWithShape="0">
              <a:srgbClr val="000000">
                <a:alpha val="2431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33"/>
          <p:cNvSpPr/>
          <p:nvPr/>
        </p:nvSpPr>
        <p:spPr>
          <a:xfrm rot="-10380000" flipH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>
            <a:solidFill>
              <a:srgbClr val="FFFFFF"/>
            </a:solidFill>
            <a:prstDash val="solid"/>
            <a:bevel/>
            <a:headEnd type="none" w="sm" len="sm"/>
            <a:tailEnd type="none" w="sm" len="sm"/>
          </a:ln>
          <a:effectLst>
            <a:outerShdw blurRad="19685" dist="6350" dir="12900000" algn="tl" rotWithShape="0">
              <a:srgbClr val="000000">
                <a:alpha val="4627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33"/>
          <p:cNvSpPr txBox="1"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1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3"/>
          <p:cNvSpPr txBox="1">
            <a:spLocks noGrp="1"/>
          </p:cNvSpPr>
          <p:nvPr>
            <p:ph type="body" idx="1"/>
          </p:nvPr>
        </p:nvSpPr>
        <p:spPr>
          <a:xfrm>
            <a:off x="609600" y="2828785"/>
            <a:ext cx="2209800" cy="2179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0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235"/>
              <a:buFont typeface="Arial"/>
              <a:buNone/>
              <a:defRPr sz="1300"/>
            </a:lvl1pPr>
            <a:lvl2pPr marL="914400" lvl="1" indent="-29336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marL="1371600" lvl="2" indent="-27305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marL="1828800" lvl="3" indent="-265747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marL="2286000" lvl="4" indent="-265747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33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33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  <p:sp>
        <p:nvSpPr>
          <p:cNvPr id="78" name="Google Shape;78;p33"/>
          <p:cNvSpPr>
            <a:spLocks noGrp="1"/>
          </p:cNvSpPr>
          <p:nvPr>
            <p:ph type="pic" idx="2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dk2"/>
          </a:solidFill>
          <a:ln w="9525" cap="rnd" cmpd="sng">
            <a:solidFill>
              <a:srgbClr val="C0C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3"/>
              </a:buClr>
              <a:buSzPts val="304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sz="2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79" name="Google Shape;79;p33"/>
          <p:cNvSpPr/>
          <p:nvPr/>
        </p:nvSpPr>
        <p:spPr>
          <a:xfrm rot="10800000" flipH="1">
            <a:off x="-9525" y="5816600"/>
            <a:ext cx="9163050" cy="1041400"/>
          </a:xfrm>
          <a:custGeom>
            <a:avLst/>
            <a:gdLst/>
            <a:ahLst/>
            <a:cxnLst/>
            <a:rect l="l" t="t" r="r" b="b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313"/>
                </a:srgbClr>
              </a:gs>
              <a:gs pos="100000">
                <a:srgbClr val="00E9F7">
                  <a:alpha val="54509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33"/>
          <p:cNvSpPr/>
          <p:nvPr/>
        </p:nvSpPr>
        <p:spPr>
          <a:xfrm rot="10800000" flipH="1">
            <a:off x="4381500" y="6219825"/>
            <a:ext cx="4762500" cy="638175"/>
          </a:xfrm>
          <a:custGeom>
            <a:avLst/>
            <a:gdLst/>
            <a:ahLst/>
            <a:cxnLst/>
            <a:rect l="l" t="t" r="r" b="b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411"/>
                </a:srgbClr>
              </a:gs>
              <a:gs pos="80000">
                <a:srgbClr val="0099E4">
                  <a:alpha val="44313"/>
                </a:srgbClr>
              </a:gs>
              <a:gs pos="100000">
                <a:srgbClr val="0099E4">
                  <a:alpha val="44313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/>
          <p:nvPr/>
        </p:nvSpPr>
        <p:spPr>
          <a:xfrm>
            <a:off x="-9525" y="-7144"/>
            <a:ext cx="9163050" cy="1041400"/>
          </a:xfrm>
          <a:custGeom>
            <a:avLst/>
            <a:gdLst/>
            <a:ahLst/>
            <a:cxnLst/>
            <a:rect l="l" t="t" r="r" b="b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313"/>
                </a:srgbClr>
              </a:gs>
              <a:gs pos="100000">
                <a:srgbClr val="00E9F7">
                  <a:alpha val="54509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4"/>
          <p:cNvSpPr/>
          <p:nvPr/>
        </p:nvSpPr>
        <p:spPr>
          <a:xfrm>
            <a:off x="4381500" y="-7144"/>
            <a:ext cx="4762500" cy="638175"/>
          </a:xfrm>
          <a:custGeom>
            <a:avLst/>
            <a:gdLst/>
            <a:ahLst/>
            <a:cxnLst/>
            <a:rect l="l" t="t" r="r" b="b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411"/>
                </a:srgbClr>
              </a:gs>
              <a:gs pos="80000">
                <a:srgbClr val="0099E4">
                  <a:alpha val="44313"/>
                </a:srgbClr>
              </a:gs>
              <a:gs pos="100000">
                <a:srgbClr val="0099E4">
                  <a:alpha val="44313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4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Arial"/>
              <a:buNone/>
              <a:defRPr sz="5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544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814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1944" algn="l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sz="2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9879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5" name="Google Shape;15;p24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6" name="Google Shape;16;p24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  <p:grpSp>
        <p:nvGrpSpPr>
          <p:cNvPr id="17" name="Google Shape;17;p24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18" name="Google Shape;18;p24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avLst/>
              <a:gdLst/>
              <a:ahLst/>
              <a:cxnLst/>
              <a:rect l="l" t="t" r="r" b="b"/>
              <a:pathLst>
                <a:path w="5772" h="1055" extrusionOk="0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75" cap="flat" cmpd="sng">
              <a:solidFill>
                <a:srgbClr val="09B6B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24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avLst/>
              <a:gdLst/>
              <a:ahLst/>
              <a:cxnLst/>
              <a:rect l="l" t="t" r="r" b="b"/>
              <a:pathLst>
                <a:path w="5766" h="854" extrusionOk="0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redistricting2021.acgov.org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5" Type="http://schemas.openxmlformats.org/officeDocument/2006/relationships/hyperlink" Target="mailto:redistricting@acgov.org" TargetMode="External"/><Relationship Id="rId4" Type="http://schemas.openxmlformats.org/officeDocument/2006/relationships/hyperlink" Target="http://ci.antioch.ca.us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redistricting2021.acgov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jpeg"/><Relationship Id="rId7" Type="http://schemas.openxmlformats.org/officeDocument/2006/relationships/image" Target="../media/image17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11" Type="http://schemas.openxmlformats.org/officeDocument/2006/relationships/image" Target="../media/image21.svg"/><Relationship Id="rId5" Type="http://schemas.openxmlformats.org/officeDocument/2006/relationships/image" Target="../media/image15.sv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grass, outdoor, sky, field&#10;&#10;Description automatically generated">
            <a:extLst>
              <a:ext uri="{FF2B5EF4-FFF2-40B4-BE49-F238E27FC236}">
                <a16:creationId xmlns:a16="http://schemas.microsoft.com/office/drawing/2014/main" id="{E555AF97-B1F1-4D61-847C-FBFD5DEB1C8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457201"/>
            <a:ext cx="9144001" cy="7315201"/>
          </a:xfrm>
          <a:prstGeom prst="rect">
            <a:avLst/>
          </a:prstGeom>
        </p:spPr>
      </p:pic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AA0A5795-10B0-4650-AAAE-80D5C379AC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376" y="709966"/>
            <a:ext cx="8765248" cy="1645304"/>
          </a:xfrm>
          <a:prstGeom prst="rect">
            <a:avLst/>
          </a:prstGeom>
        </p:spPr>
      </p:pic>
      <p:sp>
        <p:nvSpPr>
          <p:cNvPr id="11" name="Google Shape;99;p1">
            <a:extLst>
              <a:ext uri="{FF2B5EF4-FFF2-40B4-BE49-F238E27FC236}">
                <a16:creationId xmlns:a16="http://schemas.microsoft.com/office/drawing/2014/main" id="{E9657102-8082-4D7B-945B-B5CD7F03776A}"/>
              </a:ext>
            </a:extLst>
          </p:cNvPr>
          <p:cNvSpPr txBox="1">
            <a:spLocks/>
          </p:cNvSpPr>
          <p:nvPr/>
        </p:nvSpPr>
        <p:spPr>
          <a:xfrm>
            <a:off x="189376" y="4429420"/>
            <a:ext cx="9143999" cy="164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numCol="2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45720" lvl="0" indent="-385445" algn="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814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1944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  <a:defRPr sz="2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11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17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17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0039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9879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ctr" rtl="0">
              <a:spcBef>
                <a:spcPts val="0"/>
              </a:spcBef>
              <a:buSzPts val="2660"/>
            </a:pPr>
            <a:r>
              <a:rPr lang="es" sz="2000" b="0" i="0" u="none" baseline="0">
                <a:solidFill>
                  <a:schemeClr val="dk1"/>
                </a:solidFill>
              </a:rPr>
              <a:t>Karin Mac Donald</a:t>
            </a:r>
          </a:p>
          <a:p>
            <a:pPr marL="0" indent="0" algn="ctr" rtl="0">
              <a:spcBef>
                <a:spcPts val="0"/>
              </a:spcBef>
              <a:buSzPts val="2660"/>
            </a:pPr>
            <a:r>
              <a:rPr lang="es" sz="2000" b="0" i="0" u="none" baseline="0">
                <a:solidFill>
                  <a:schemeClr val="dk1"/>
                </a:solidFill>
              </a:rPr>
              <a:t>Q2 Data &amp; Research, LLC </a:t>
            </a:r>
            <a:br>
              <a:rPr lang="es" sz="2000" b="1">
                <a:solidFill>
                  <a:schemeClr val="dk1"/>
                </a:solidFill>
              </a:rPr>
            </a:br>
            <a:r>
              <a:rPr lang="es" sz="1800" b="0" i="1" u="none" baseline="0">
                <a:solidFill>
                  <a:schemeClr val="dk1"/>
                </a:solidFill>
              </a:rPr>
              <a:t>Asesores sobre redistribución de distritos </a:t>
            </a:r>
            <a:r>
              <a:rPr lang="es" sz="1800" b="0" i="0" u="none" baseline="0">
                <a:solidFill>
                  <a:schemeClr val="dk1"/>
                </a:solidFill>
              </a:rPr>
              <a:t>del Condado de Alameda</a:t>
            </a:r>
            <a:endParaRPr lang="es" sz="1800" dirty="0">
              <a:solidFill>
                <a:schemeClr val="dk1"/>
              </a:solidFill>
            </a:endParaRPr>
          </a:p>
          <a:p>
            <a:pPr marL="0" indent="0" algn="ctr" rtl="0">
              <a:spcBef>
                <a:spcPts val="0"/>
              </a:spcBef>
              <a:buSzPts val="2660"/>
            </a:pPr>
            <a:br>
              <a:rPr lang="es" sz="2000">
                <a:solidFill>
                  <a:schemeClr val="dk1"/>
                </a:solidFill>
              </a:rPr>
            </a:br>
            <a:br>
              <a:rPr lang="es" sz="2000">
                <a:solidFill>
                  <a:schemeClr val="dk1"/>
                </a:solidFill>
              </a:rPr>
            </a:br>
            <a:r>
              <a:rPr lang="es" sz="2000" b="0" i="0" u="none" baseline="0">
                <a:solidFill>
                  <a:schemeClr val="dk1"/>
                </a:solidFill>
              </a:rPr>
              <a:t>Casey Farmer y Sandi Rivera</a:t>
            </a:r>
          </a:p>
          <a:p>
            <a:pPr marL="0" indent="0" algn="ctr" rtl="0">
              <a:spcBef>
                <a:spcPts val="0"/>
              </a:spcBef>
              <a:buSzPts val="2660"/>
            </a:pPr>
            <a:r>
              <a:rPr lang="es" sz="2000" b="0" i="0" u="none" baseline="0">
                <a:solidFill>
                  <a:schemeClr val="dk1"/>
                </a:solidFill>
              </a:rPr>
              <a:t>Agencia de Desarrollo Comunitario </a:t>
            </a:r>
          </a:p>
          <a:p>
            <a:pPr marL="0" indent="0" algn="ctr" rtl="0">
              <a:spcBef>
                <a:spcPts val="0"/>
              </a:spcBef>
              <a:buSzPts val="2660"/>
            </a:pPr>
            <a:r>
              <a:rPr lang="es" sz="2000" b="0" i="0" u="none" baseline="0">
                <a:solidFill>
                  <a:schemeClr val="dk1"/>
                </a:solidFill>
              </a:rPr>
              <a:t>Condado de Alameda</a:t>
            </a:r>
          </a:p>
          <a:p>
            <a:pPr marL="0" indent="0" algn="ctr" rtl="0">
              <a:spcBef>
                <a:spcPts val="0"/>
              </a:spcBef>
              <a:buSzPts val="2660"/>
            </a:pPr>
            <a:endParaRPr lang="es" sz="3200" b="1" dirty="0">
              <a:solidFill>
                <a:schemeClr val="dk1"/>
              </a:solidFill>
            </a:endParaRPr>
          </a:p>
        </p:txBody>
      </p:sp>
      <p:sp>
        <p:nvSpPr>
          <p:cNvPr id="5" name="Google Shape;106;ge3faf1f074_0_6">
            <a:extLst>
              <a:ext uri="{FF2B5EF4-FFF2-40B4-BE49-F238E27FC236}">
                <a16:creationId xmlns:a16="http://schemas.microsoft.com/office/drawing/2014/main" id="{CF353995-10B3-40C1-A068-690709748A34}"/>
              </a:ext>
            </a:extLst>
          </p:cNvPr>
          <p:cNvSpPr txBox="1">
            <a:spLocks/>
          </p:cNvSpPr>
          <p:nvPr/>
        </p:nvSpPr>
        <p:spPr>
          <a:xfrm>
            <a:off x="333909" y="1682930"/>
            <a:ext cx="8476180" cy="212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45720" lvl="0" indent="-385445" algn="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None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814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1944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  <a:defRPr sz="2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11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17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17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0039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9879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ctr" rtl="0"/>
            <a:r>
              <a:rPr lang="es" sz="3600" b="1" i="1" u="none" baseline="0" dirty="0">
                <a:solidFill>
                  <a:schemeClr val="dk1"/>
                </a:solidFill>
              </a:rPr>
              <a:t>¿A qué se refiere? </a:t>
            </a:r>
            <a:br>
              <a:rPr lang="es" sz="3600" b="1" i="1" u="none" baseline="0" dirty="0">
                <a:solidFill>
                  <a:schemeClr val="dk1"/>
                </a:solidFill>
              </a:rPr>
            </a:br>
            <a:r>
              <a:rPr lang="es" sz="3600" b="1" i="1" u="none" baseline="0" dirty="0">
                <a:solidFill>
                  <a:schemeClr val="dk1"/>
                </a:solidFill>
              </a:rPr>
              <a:t>¿Cómo puede usted participar?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DC78FE-9BD7-47A4-9F73-AA6DED7F78A6}"/>
              </a:ext>
            </a:extLst>
          </p:cNvPr>
          <p:cNvSpPr/>
          <p:nvPr/>
        </p:nvSpPr>
        <p:spPr>
          <a:xfrm>
            <a:off x="2393357" y="4056338"/>
            <a:ext cx="4357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>
              <a:buSzPts val="2660"/>
            </a:pPr>
            <a:r>
              <a:rPr lang="es" sz="2400" b="1" i="0" u="sng" baseline="0">
                <a:solidFill>
                  <a:schemeClr val="dk1"/>
                </a:solidFill>
              </a:rPr>
              <a:t>Presentación desarrollada por: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C64F53-530C-4908-A4E3-C8F7521EFB8E}"/>
              </a:ext>
            </a:extLst>
          </p:cNvPr>
          <p:cNvSpPr txBox="1"/>
          <p:nvPr/>
        </p:nvSpPr>
        <p:spPr>
          <a:xfrm>
            <a:off x="805547" y="6130693"/>
            <a:ext cx="8810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sz="4000" b="0" i="0" u="none" baseline="0">
                <a:solidFill>
                  <a:schemeClr val="accent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https://redistricting2021.acgov.org</a:t>
            </a:r>
            <a:endParaRPr lang="es" sz="4000" dirty="0">
              <a:solidFill>
                <a:schemeClr val="accent1"/>
              </a:solidFill>
            </a:endParaRPr>
          </a:p>
          <a:p>
            <a:endParaRPr lang="es" dirty="0"/>
          </a:p>
        </p:txBody>
      </p:sp>
      <p:sp>
        <p:nvSpPr>
          <p:cNvPr id="4" name="CuadroTexto 3"/>
          <p:cNvSpPr txBox="1"/>
          <p:nvPr/>
        </p:nvSpPr>
        <p:spPr>
          <a:xfrm>
            <a:off x="5501731" y="626285"/>
            <a:ext cx="3519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" b="0" i="0" u="none" baseline="0" dirty="0"/>
              <a:t>CONDADO DE ALAMEDA</a:t>
            </a:r>
          </a:p>
          <a:p>
            <a:pPr algn="l" rtl="0"/>
            <a:r>
              <a:rPr lang="es" b="0" i="0" u="none" baseline="0" dirty="0"/>
              <a:t>REDISTRIBUCIÓN DE DISTRITOS 2021</a:t>
            </a:r>
            <a:endParaRPr lang="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23"/>
          <p:cNvSpPr txBox="1">
            <a:spLocks noGrp="1"/>
          </p:cNvSpPr>
          <p:nvPr>
            <p:ph type="title"/>
          </p:nvPr>
        </p:nvSpPr>
        <p:spPr>
          <a:xfrm>
            <a:off x="457200" y="596773"/>
            <a:ext cx="8229600" cy="819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" sz="4000" b="0" i="1" u="none" baseline="0">
                <a:solidFill>
                  <a:schemeClr val="dk1"/>
                </a:solidFill>
              </a:rPr>
              <a:t>Participe: ¡Dele forma a su futuro! </a:t>
            </a:r>
            <a:endParaRPr i="1" dirty="0"/>
          </a:p>
        </p:txBody>
      </p:sp>
      <p:sp>
        <p:nvSpPr>
          <p:cNvPr id="475" name="Google Shape;475;p23"/>
          <p:cNvSpPr txBox="1">
            <a:spLocks noGrp="1"/>
          </p:cNvSpPr>
          <p:nvPr>
            <p:ph type="body" idx="1"/>
          </p:nvPr>
        </p:nvSpPr>
        <p:spPr>
          <a:xfrm>
            <a:off x="0" y="1507065"/>
            <a:ext cx="9057640" cy="5121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2904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65769"/>
              <a:buChar char="➢"/>
            </a:pPr>
            <a:r>
              <a:rPr lang="es" sz="2500" b="1" i="0" u="none" spc="-50" baseline="0" dirty="0">
                <a:solidFill>
                  <a:srgbClr val="000000"/>
                </a:solidFill>
              </a:rPr>
              <a:t>¿Qué información deseamos obtener?</a:t>
            </a:r>
          </a:p>
          <a:p>
            <a:pPr marL="688975" lvl="1" indent="-288925" algn="l" rtl="0">
              <a:spcBef>
                <a:spcPts val="0"/>
              </a:spcBef>
              <a:buSzPct val="65769"/>
              <a:buChar char="➢"/>
            </a:pPr>
            <a:r>
              <a:rPr lang="es" sz="2000" b="0" i="0" u="none" spc="-50" baseline="0" dirty="0">
                <a:solidFill>
                  <a:srgbClr val="000000"/>
                </a:solidFill>
              </a:rPr>
              <a:t>¿</a:t>
            </a:r>
            <a:r>
              <a:rPr lang="es" sz="2000" b="0" i="0" u="sng" spc="-50" baseline="0" dirty="0">
                <a:solidFill>
                  <a:srgbClr val="000000"/>
                </a:solidFill>
              </a:rPr>
              <a:t>Cuál</a:t>
            </a:r>
            <a:r>
              <a:rPr lang="es" sz="2000" b="0" i="0" u="none" spc="-50" baseline="0" dirty="0">
                <a:solidFill>
                  <a:srgbClr val="000000"/>
                </a:solidFill>
              </a:rPr>
              <a:t> es su Comunidad de Interés? </a:t>
            </a:r>
            <a:r>
              <a:rPr lang="es" sz="2000" b="1" i="1" u="none" spc="-50" baseline="0" dirty="0">
                <a:solidFill>
                  <a:srgbClr val="000000"/>
                </a:solidFill>
              </a:rPr>
              <a:t>(Sugerencia: Repase la diapositiva 7) </a:t>
            </a:r>
          </a:p>
          <a:p>
            <a:pPr marL="688975" lvl="1" indent="-288925" algn="l" rtl="0">
              <a:spcBef>
                <a:spcPts val="0"/>
              </a:spcBef>
              <a:buSzPct val="65769"/>
              <a:buChar char="➢"/>
            </a:pPr>
            <a:r>
              <a:rPr lang="es" sz="2000" b="0" i="0" u="none" spc="-50" baseline="0" dirty="0">
                <a:solidFill>
                  <a:srgbClr val="000000"/>
                </a:solidFill>
              </a:rPr>
              <a:t>¿En </a:t>
            </a:r>
            <a:r>
              <a:rPr lang="es" sz="2000" b="0" i="0" u="sng" spc="-50" baseline="0" dirty="0">
                <a:solidFill>
                  <a:srgbClr val="000000"/>
                </a:solidFill>
              </a:rPr>
              <a:t>dónde</a:t>
            </a:r>
            <a:r>
              <a:rPr lang="es" sz="2000" b="0" i="0" u="none" spc="-50" baseline="0" dirty="0">
                <a:solidFill>
                  <a:srgbClr val="000000"/>
                </a:solidFill>
              </a:rPr>
              <a:t> se encuentra su COI? Sea específico en cuanto a la geografía </a:t>
            </a:r>
            <a:endParaRPr lang="es" sz="2000" spc="-50" dirty="0">
              <a:solidFill>
                <a:srgbClr val="000000"/>
              </a:solidFill>
            </a:endParaRPr>
          </a:p>
          <a:p>
            <a:pPr marL="400050" lvl="1" indent="0" algn="l" rtl="0">
              <a:spcBef>
                <a:spcPts val="0"/>
              </a:spcBef>
              <a:buSzPct val="65769"/>
              <a:buNone/>
            </a:pPr>
            <a:endParaRPr lang="es" sz="800" spc="-50" dirty="0"/>
          </a:p>
          <a:p>
            <a:pPr indent="-395288" algn="l" rtl="0">
              <a:spcBef>
                <a:spcPts val="0"/>
              </a:spcBef>
              <a:buSzPct val="65769"/>
              <a:buFont typeface="Wingdings" panose="05000000000000000000" pitchFamily="2" charset="2"/>
              <a:buChar char="Ø"/>
            </a:pPr>
            <a:r>
              <a:rPr lang="es" sz="2500" b="1" i="0" u="none" spc="-50" baseline="0" dirty="0">
                <a:solidFill>
                  <a:schemeClr val="dk1"/>
                </a:solidFill>
              </a:rPr>
              <a:t>¿Cómo presentar sus comentarios? </a:t>
            </a:r>
          </a:p>
          <a:p>
            <a:pPr marL="612379" lvl="1" indent="0" algn="l" rtl="0">
              <a:spcBef>
                <a:spcPts val="0"/>
              </a:spcBef>
              <a:buSzPct val="58139"/>
              <a:buNone/>
            </a:pPr>
            <a:br>
              <a:rPr lang="es" sz="2000" spc="-5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br>
              <a:rPr lang="es" sz="2000" spc="-5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br>
              <a:rPr lang="es" sz="2000" spc="-5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br>
              <a:rPr lang="es" sz="2000" spc="-5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br>
              <a:rPr lang="es" sz="2000" spc="-5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br>
              <a:rPr lang="es" sz="2000" spc="-50" dirty="0">
                <a:solidFill>
                  <a:schemeClr val="dk1"/>
                </a:solidFill>
                <a:highlight>
                  <a:srgbClr val="FFFFFF"/>
                </a:highlight>
              </a:rPr>
            </a:br>
            <a:endParaRPr lang="es" sz="2000" spc="-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  <p:sp>
        <p:nvSpPr>
          <p:cNvPr id="476" name="Google Shape;476;p23"/>
          <p:cNvSpPr/>
          <p:nvPr/>
        </p:nvSpPr>
        <p:spPr>
          <a:xfrm>
            <a:off x="-86360" y="-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900"/>
              <a:buFont typeface="Arial"/>
              <a:buNone/>
            </a:pPr>
            <a:r>
              <a:rPr lang="es" sz="900" b="0" i="0" u="sng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</a:t>
            </a:r>
            <a:r>
              <a:rPr lang="es" sz="900" b="0" i="0" u="none" strike="noStrike" cap="none" baseline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s" sz="900" b="1" i="0" u="none" strike="noStrike" cap="none" baseline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districtelections</a:t>
            </a:r>
            <a:r>
              <a:rPr lang="es" sz="900" b="0" i="0" u="none" strike="noStrike" cap="none" baseline="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s" sz="900" b="0" i="0" u="sng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ci.antioch.ca.us/</a:t>
            </a:r>
            <a:r>
              <a:rPr lang="es" sz="6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6996C0F3-E01E-4566-9155-5FD5F778E2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830080"/>
              </p:ext>
            </p:extLst>
          </p:nvPr>
        </p:nvGraphicFramePr>
        <p:xfrm>
          <a:off x="457200" y="3050329"/>
          <a:ext cx="6959600" cy="3794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6908">
                  <a:extLst>
                    <a:ext uri="{9D8B030D-6E8A-4147-A177-3AD203B41FA5}">
                      <a16:colId xmlns:a16="http://schemas.microsoft.com/office/drawing/2014/main" val="1061355178"/>
                    </a:ext>
                  </a:extLst>
                </a:gridCol>
                <a:gridCol w="5872692">
                  <a:extLst>
                    <a:ext uri="{9D8B030D-6E8A-4147-A177-3AD203B41FA5}">
                      <a16:colId xmlns:a16="http://schemas.microsoft.com/office/drawing/2014/main" val="3538939041"/>
                    </a:ext>
                  </a:extLst>
                </a:gridCol>
              </a:tblGrid>
              <a:tr h="368341">
                <a:tc>
                  <a:txBody>
                    <a:bodyPr/>
                    <a:lstStyle/>
                    <a:p>
                      <a:pPr algn="l" rtl="0"/>
                      <a:r>
                        <a:rPr lang="es" b="1" i="0" u="none" baseline="0"/>
                        <a:t>Método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s" b="1" i="0" u="none" baseline="0"/>
                        <a:t>Detalles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339720"/>
                  </a:ext>
                </a:extLst>
              </a:tr>
              <a:tr h="868469">
                <a:tc>
                  <a:txBody>
                    <a:bodyPr/>
                    <a:lstStyle/>
                    <a:p>
                      <a:pPr algn="l" rtl="0"/>
                      <a:r>
                        <a:rPr lang="es" sz="1600" b="1" i="0" u="none" baseline="0"/>
                        <a:t>Dibuje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s" sz="1600" b="0" i="0" u="none" baseline="0" dirty="0"/>
                        <a:t>Díganos acerca de una Comunidad de Interés </a:t>
                      </a:r>
                      <a:br>
                        <a:rPr lang="es" sz="1600" b="0" i="0" u="none" baseline="0" dirty="0"/>
                      </a:br>
                      <a:r>
                        <a:rPr lang="es" sz="1600" b="0" i="0" u="none" baseline="0" dirty="0"/>
                        <a:t>(a través de nuestro sitio web)</a:t>
                      </a:r>
                    </a:p>
                    <a:p>
                      <a:pPr marL="285750" indent="-285750" algn="l" rtl="0">
                        <a:buFont typeface="Arial" panose="020B0604020202020204" pitchFamily="34" charset="0"/>
                        <a:buChar char="•"/>
                      </a:pPr>
                      <a:r>
                        <a:rPr lang="es" sz="1600" b="0" i="0" u="none" spc="-30" baseline="0" dirty="0"/>
                        <a:t>Elabore un mapa de distritos para que lo considere la </a:t>
                      </a:r>
                      <a:br>
                        <a:rPr lang="es" sz="1600" b="0" i="0" u="none" spc="-30" baseline="0" dirty="0"/>
                      </a:br>
                      <a:r>
                        <a:rPr lang="es" sz="1600" b="0" i="0" u="none" spc="-30" baseline="0" dirty="0"/>
                        <a:t>Junta </a:t>
                      </a:r>
                      <a:r>
                        <a:rPr lang="es" sz="1600" b="0" i="1" u="none" spc="-30" baseline="0" dirty="0"/>
                        <a:t>(programa disponible a finales de septiembre de 2021)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187686"/>
                  </a:ext>
                </a:extLst>
              </a:tr>
              <a:tr h="448148">
                <a:tc>
                  <a:txBody>
                    <a:bodyPr/>
                    <a:lstStyle/>
                    <a:p>
                      <a:pPr algn="l" rtl="0"/>
                      <a:r>
                        <a:rPr lang="es" sz="1600" b="1" i="0" u="none" baseline="0"/>
                        <a:t>Hable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s" sz="1600" b="0" i="0" u="none" baseline="0"/>
                        <a:t>Durante los comentarios del público en cualquiera de las Audiencias de Redistribución de Distritos (Diapositiva 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34693"/>
                  </a:ext>
                </a:extLst>
              </a:tr>
              <a:tr h="448148">
                <a:tc>
                  <a:txBody>
                    <a:bodyPr/>
                    <a:lstStyle/>
                    <a:p>
                      <a:pPr algn="l" rtl="0"/>
                      <a:r>
                        <a:rPr lang="es" sz="1600" b="1" i="0" u="none" baseline="0"/>
                        <a:t>Email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" sz="1600" b="0" i="0" u="sng" baseline="0">
                          <a:solidFill>
                            <a:schemeClr val="dk1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redistricting@acgov.org</a:t>
                      </a:r>
                      <a:r>
                        <a:rPr lang="es" sz="1600" b="0" i="0" u="none" baseline="0">
                          <a:solidFill>
                            <a:schemeClr val="dk1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s" sz="1600" b="0" i="0" u="none" baseline="0">
                          <a:solidFill>
                            <a:schemeClr val="dk1"/>
                          </a:solidFill>
                        </a:rPr>
                        <a:t>o “Contact Us” en nuestro sitio web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663237"/>
                  </a:ext>
                </a:extLst>
              </a:tr>
              <a:tr h="884019">
                <a:tc>
                  <a:txBody>
                    <a:bodyPr/>
                    <a:lstStyle/>
                    <a:p>
                      <a:pPr algn="l" rtl="0"/>
                      <a:r>
                        <a:rPr lang="es" sz="1600" b="1" i="0" u="none" baseline="0"/>
                        <a:t>Correo postal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" sz="1600" b="0" i="0" u="none" baseline="0" dirty="0">
                          <a:solidFill>
                            <a:schemeClr val="dk1"/>
                          </a:solidFill>
                        </a:rPr>
                        <a:t>Community Development Agency, Attn: Sandi Rivera </a:t>
                      </a:r>
                      <a:br>
                        <a:rPr lang="es" sz="1600" dirty="0">
                          <a:solidFill>
                            <a:schemeClr val="dk1"/>
                          </a:solidFill>
                        </a:rPr>
                      </a:br>
                      <a:r>
                        <a:rPr lang="es" sz="1600" b="0" i="0" u="none" baseline="0" dirty="0">
                          <a:solidFill>
                            <a:schemeClr val="dk1"/>
                          </a:solidFill>
                        </a:rPr>
                        <a:t>224 W. Winton Ave, Room 110</a:t>
                      </a:r>
                      <a:br>
                        <a:rPr lang="es" sz="1600" dirty="0">
                          <a:solidFill>
                            <a:schemeClr val="dk1"/>
                          </a:solidFill>
                        </a:rPr>
                      </a:br>
                      <a:r>
                        <a:rPr lang="es" sz="1600" b="0" i="0" u="none" baseline="0" dirty="0">
                          <a:solidFill>
                            <a:schemeClr val="dk1"/>
                          </a:solidFill>
                        </a:rPr>
                        <a:t>Hayward, CA 94544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229766"/>
                  </a:ext>
                </a:extLst>
              </a:tr>
              <a:tr h="448148">
                <a:tc>
                  <a:txBody>
                    <a:bodyPr/>
                    <a:lstStyle/>
                    <a:p>
                      <a:pPr algn="l" rtl="0"/>
                      <a:r>
                        <a:rPr lang="es" sz="1600" b="1" i="0" u="none" baseline="0"/>
                        <a:t>Teléfono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s" sz="1600" b="0" i="0" u="none" baseline="0" dirty="0">
                          <a:solidFill>
                            <a:schemeClr val="dk1"/>
                          </a:solidFill>
                        </a:rPr>
                        <a:t>(510) 670.5333</a:t>
                      </a:r>
                      <a:endParaRPr lang="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227612"/>
                  </a:ext>
                </a:extLst>
              </a:tr>
            </a:tbl>
          </a:graphicData>
        </a:graphic>
      </p:graphicFrame>
      <p:pic>
        <p:nvPicPr>
          <p:cNvPr id="6" name="Picture 5" descr="Map&#10;&#10;Description automatically generated">
            <a:extLst>
              <a:ext uri="{FF2B5EF4-FFF2-40B4-BE49-F238E27FC236}">
                <a16:creationId xmlns:a16="http://schemas.microsoft.com/office/drawing/2014/main" id="{9428C6E1-05DD-479F-9EAF-8F3C3F03C18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21726" y="2552563"/>
            <a:ext cx="2460786" cy="1627613"/>
          </a:xfrm>
          <a:prstGeom prst="rect">
            <a:avLst/>
          </a:prstGeom>
        </p:spPr>
      </p:pic>
      <p:sp>
        <p:nvSpPr>
          <p:cNvPr id="4" name="Arrow: Left-Up 3">
            <a:extLst>
              <a:ext uri="{FF2B5EF4-FFF2-40B4-BE49-F238E27FC236}">
                <a16:creationId xmlns:a16="http://schemas.microsoft.com/office/drawing/2014/main" id="{5ED4E042-2B0E-4DCA-97AD-2EB6C4E491A9}"/>
              </a:ext>
            </a:extLst>
          </p:cNvPr>
          <p:cNvSpPr/>
          <p:nvPr/>
        </p:nvSpPr>
        <p:spPr>
          <a:xfrm>
            <a:off x="4847573" y="3479104"/>
            <a:ext cx="2742629" cy="467368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4295D-866D-4081-B272-3DABA7E53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48214"/>
            <a:ext cx="8229600" cy="4389120"/>
          </a:xfrm>
        </p:spPr>
        <p:txBody>
          <a:bodyPr>
            <a:normAutofit/>
          </a:bodyPr>
          <a:lstStyle/>
          <a:p>
            <a:pPr marL="120015" indent="0" algn="l" rtl="0">
              <a:buNone/>
            </a:pPr>
            <a:endParaRPr lang="es" sz="2800" b="1" dirty="0">
              <a:solidFill>
                <a:srgbClr val="000000"/>
              </a:solidFill>
            </a:endParaRPr>
          </a:p>
          <a:p>
            <a:pPr marL="120015" indent="0" algn="l" rtl="0">
              <a:buNone/>
            </a:pPr>
            <a:endParaRPr lang="es" sz="2800" b="1" dirty="0">
              <a:solidFill>
                <a:srgbClr val="000000"/>
              </a:solidFill>
            </a:endParaRPr>
          </a:p>
          <a:p>
            <a:pPr marL="120015" indent="0" algn="ctr" rtl="0">
              <a:buNone/>
            </a:pPr>
            <a:r>
              <a:rPr lang="es" sz="6200" b="1" i="0" u="none" baseline="0" dirty="0">
                <a:solidFill>
                  <a:srgbClr val="000000"/>
                </a:solidFill>
              </a:rPr>
              <a:t>¡¡¡GRACIAS POR SU</a:t>
            </a:r>
            <a:r>
              <a:rPr lang="es" sz="6200" b="1" i="0" u="none" dirty="0">
                <a:solidFill>
                  <a:srgbClr val="000000"/>
                </a:solidFill>
              </a:rPr>
              <a:t> P</a:t>
            </a:r>
            <a:r>
              <a:rPr lang="es" sz="6200" b="1" i="0" u="none" baseline="0" dirty="0">
                <a:solidFill>
                  <a:srgbClr val="000000"/>
                </a:solidFill>
              </a:rPr>
              <a:t>ARTICIPACIÓN!</a:t>
            </a:r>
          </a:p>
          <a:p>
            <a:endParaRPr lang="es" dirty="0"/>
          </a:p>
        </p:txBody>
      </p:sp>
      <p:pic>
        <p:nvPicPr>
          <p:cNvPr id="5" name="Picture 4" descr="A picture containing grass, outdoor, sky, field&#10;&#10;Description automatically generated">
            <a:extLst>
              <a:ext uri="{FF2B5EF4-FFF2-40B4-BE49-F238E27FC236}">
                <a16:creationId xmlns:a16="http://schemas.microsoft.com/office/drawing/2014/main" id="{5357396D-2181-422B-99D2-8F6B75F356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9144001" cy="7172764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FA7363E3-114C-4910-98BB-D7544B95E5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376" y="1081078"/>
            <a:ext cx="8765248" cy="164530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437330A-0634-4022-A63F-ABA830DD148F}"/>
              </a:ext>
            </a:extLst>
          </p:cNvPr>
          <p:cNvSpPr/>
          <p:nvPr/>
        </p:nvSpPr>
        <p:spPr>
          <a:xfrm>
            <a:off x="1780210" y="6356350"/>
            <a:ext cx="5583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s" sz="2800" b="0" i="0" u="none" baseline="0">
                <a:solidFill>
                  <a:schemeClr val="accen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https://redistricting2021.acgov.org</a:t>
            </a:r>
            <a:endParaRPr lang="es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13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e3faf1f074_0_6"/>
          <p:cNvSpPr txBox="1">
            <a:spLocks noGrp="1"/>
          </p:cNvSpPr>
          <p:nvPr>
            <p:ph type="body" idx="1"/>
          </p:nvPr>
        </p:nvSpPr>
        <p:spPr>
          <a:xfrm>
            <a:off x="-246579" y="2907247"/>
            <a:ext cx="4038600" cy="212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rPr lang="es" sz="4000" b="1" i="1" u="none" baseline="0">
                <a:solidFill>
                  <a:schemeClr val="dk1"/>
                </a:solidFill>
              </a:rPr>
              <a:t>Resumen </a:t>
            </a:r>
            <a:br>
              <a:rPr lang="es" sz="4000" b="1" i="1">
                <a:solidFill>
                  <a:schemeClr val="dk1"/>
                </a:solidFill>
              </a:rPr>
            </a:br>
            <a:r>
              <a:rPr lang="es" sz="4000" b="1" i="1" u="none" baseline="0">
                <a:solidFill>
                  <a:schemeClr val="dk1"/>
                </a:solidFill>
              </a:rPr>
              <a:t>de la presentación</a:t>
            </a:r>
            <a:endParaRPr sz="4000" b="1" i="1" dirty="0">
              <a:solidFill>
                <a:schemeClr val="dk1"/>
              </a:solidFill>
            </a:endParaRPr>
          </a:p>
        </p:txBody>
      </p:sp>
      <p:sp>
        <p:nvSpPr>
          <p:cNvPr id="107" name="Google Shape;107;ge3faf1f074_0_6"/>
          <p:cNvSpPr txBox="1">
            <a:spLocks noGrp="1"/>
          </p:cNvSpPr>
          <p:nvPr>
            <p:ph type="body" idx="2"/>
          </p:nvPr>
        </p:nvSpPr>
        <p:spPr>
          <a:xfrm>
            <a:off x="3400747" y="2571079"/>
            <a:ext cx="6010382" cy="3785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560705" lvl="0" indent="-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970"/>
              <a:buFont typeface="Wingdings" panose="05000000000000000000" pitchFamily="2" charset="2"/>
              <a:buChar char="Ø"/>
            </a:pPr>
            <a:r>
              <a:rPr lang="es" sz="3600" b="0" i="0" u="none" spc="-40" baseline="0" dirty="0">
                <a:solidFill>
                  <a:schemeClr val="dk1"/>
                </a:solidFill>
              </a:rPr>
              <a:t>Contexto</a:t>
            </a:r>
            <a:endParaRPr sz="3600" spc="-40" dirty="0">
              <a:solidFill>
                <a:schemeClr val="dk1"/>
              </a:solidFill>
            </a:endParaRPr>
          </a:p>
          <a:p>
            <a:pPr marL="560705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"/>
              <a:buFont typeface="Wingdings" panose="05000000000000000000" pitchFamily="2" charset="2"/>
              <a:buChar char="Ø"/>
            </a:pPr>
            <a:r>
              <a:rPr lang="es" sz="3600" b="0" i="0" u="none" spc="-40" baseline="0" dirty="0">
                <a:solidFill>
                  <a:schemeClr val="dk1"/>
                </a:solidFill>
              </a:rPr>
              <a:t>¿Qué es la redistribución de distritos?</a:t>
            </a:r>
            <a:endParaRPr sz="3600" spc="-40" dirty="0">
              <a:solidFill>
                <a:schemeClr val="dk1"/>
              </a:solidFill>
            </a:endParaRPr>
          </a:p>
          <a:p>
            <a:pPr marL="560705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"/>
              <a:buFont typeface="Wingdings" panose="05000000000000000000" pitchFamily="2" charset="2"/>
              <a:buChar char="Ø"/>
            </a:pPr>
            <a:r>
              <a:rPr lang="es" sz="3600" b="0" i="0" u="none" spc="-40" baseline="0" dirty="0">
                <a:solidFill>
                  <a:schemeClr val="dk1"/>
                </a:solidFill>
              </a:rPr>
              <a:t>Criterios para la redistribución de distritos</a:t>
            </a:r>
            <a:endParaRPr sz="3600" spc="-40" dirty="0">
              <a:solidFill>
                <a:schemeClr val="dk1"/>
              </a:solidFill>
            </a:endParaRPr>
          </a:p>
          <a:p>
            <a:pPr marL="560705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"/>
              <a:buFont typeface="Wingdings" panose="05000000000000000000" pitchFamily="2" charset="2"/>
              <a:buChar char="Ø"/>
            </a:pPr>
            <a:r>
              <a:rPr lang="es" sz="3600" b="0" i="0" u="none" spc="-40" baseline="0" dirty="0">
                <a:solidFill>
                  <a:schemeClr val="dk1"/>
                </a:solidFill>
              </a:rPr>
              <a:t>Calendario</a:t>
            </a:r>
            <a:endParaRPr sz="3600" spc="-40" dirty="0">
              <a:solidFill>
                <a:schemeClr val="dk1"/>
              </a:solidFill>
            </a:endParaRPr>
          </a:p>
          <a:p>
            <a:pPr marL="560705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70"/>
              <a:buFont typeface="Wingdings" panose="05000000000000000000" pitchFamily="2" charset="2"/>
              <a:buChar char="Ø"/>
            </a:pPr>
            <a:r>
              <a:rPr lang="es" sz="3600" b="0" i="0" u="none" spc="-40" baseline="0" dirty="0">
                <a:solidFill>
                  <a:schemeClr val="dk1"/>
                </a:solidFill>
              </a:rPr>
              <a:t>Cómo participar</a:t>
            </a:r>
            <a:endParaRPr lang="es" sz="3200" spc="-40" dirty="0">
              <a:solidFill>
                <a:schemeClr val="dk1"/>
              </a:solidFill>
            </a:endParaRPr>
          </a:p>
        </p:txBody>
      </p:sp>
      <p:sp>
        <p:nvSpPr>
          <p:cNvPr id="108" name="Google Shape;108;ge3faf1f074_0_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 txBox="1">
            <a:spLocks noGrp="1"/>
          </p:cNvSpPr>
          <p:nvPr>
            <p:ph type="title"/>
          </p:nvPr>
        </p:nvSpPr>
        <p:spPr>
          <a:xfrm>
            <a:off x="457200" y="77397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es" sz="3400" b="1" i="1" u="none" baseline="0">
                <a:solidFill>
                  <a:schemeClr val="dk1"/>
                </a:solidFill>
              </a:rPr>
              <a:t>Contexto: </a:t>
            </a:r>
            <a:br>
              <a:rPr lang="es" sz="3400" b="1" i="1">
                <a:solidFill>
                  <a:schemeClr val="dk1"/>
                </a:solidFill>
              </a:rPr>
            </a:br>
            <a:r>
              <a:rPr lang="es" sz="2600" b="1" i="1" u="none" baseline="0">
                <a:solidFill>
                  <a:schemeClr val="dk1"/>
                </a:solidFill>
              </a:rPr>
              <a:t>¿Qué papel juega la Junta de Supervisores?</a:t>
            </a:r>
            <a:endParaRPr lang="es" sz="2600" b="1" i="1" dirty="0"/>
          </a:p>
        </p:txBody>
      </p:sp>
      <p:sp>
        <p:nvSpPr>
          <p:cNvPr id="114" name="Google Shape;114;p2"/>
          <p:cNvSpPr txBox="1">
            <a:spLocks noGrp="1"/>
          </p:cNvSpPr>
          <p:nvPr>
            <p:ph type="body" idx="1"/>
          </p:nvPr>
        </p:nvSpPr>
        <p:spPr>
          <a:xfrm>
            <a:off x="354106" y="2150057"/>
            <a:ext cx="8435788" cy="539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s" sz="2800" b="0" i="0" u="none" baseline="0">
                <a:solidFill>
                  <a:schemeClr val="dk1"/>
                </a:solidFill>
              </a:rPr>
              <a:t>El Condado de Alameda cuenta con </a:t>
            </a:r>
            <a:r>
              <a:rPr lang="es" sz="2800" b="1" i="0" u="none" baseline="0">
                <a:solidFill>
                  <a:schemeClr val="dk1"/>
                </a:solidFill>
              </a:rPr>
              <a:t>5 </a:t>
            </a:r>
            <a:r>
              <a:rPr lang="es" sz="2800" b="0" i="0" u="none" baseline="0">
                <a:solidFill>
                  <a:schemeClr val="dk1"/>
                </a:solidFill>
              </a:rPr>
              <a:t>distritos de la Junta de Supervisores</a:t>
            </a:r>
          </a:p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endParaRPr sz="2800" dirty="0">
              <a:solidFill>
                <a:schemeClr val="dk1"/>
              </a:solidFill>
            </a:endParaRPr>
          </a:p>
          <a:p>
            <a:pPr marL="475283" indent="-457200" algn="l" rtl="0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es" sz="2800" b="0" i="0" u="none" baseline="0">
                <a:solidFill>
                  <a:schemeClr val="dk1"/>
                </a:solidFill>
              </a:rPr>
              <a:t>Los electores de cada distrito eligen al Supervisor del Condado de su distrito  </a:t>
            </a:r>
            <a:br>
              <a:rPr lang="es" sz="2800">
                <a:solidFill>
                  <a:schemeClr val="dk1"/>
                </a:solidFill>
              </a:rPr>
            </a:br>
            <a:endParaRPr lang="es" sz="2800" dirty="0">
              <a:solidFill>
                <a:schemeClr val="dk1"/>
              </a:solidFill>
            </a:endParaRPr>
          </a:p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s" sz="2800" b="0" i="0" u="none" baseline="0">
                <a:solidFill>
                  <a:schemeClr val="dk1"/>
                </a:solidFill>
              </a:rPr>
              <a:t>Los miembros de la Junta de Supervisores del Condado deben radicar en su distrito para poder representarlo</a:t>
            </a:r>
          </a:p>
          <a:p>
            <a:pPr marL="1808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es" sz="2800" dirty="0">
              <a:solidFill>
                <a:schemeClr val="dk1"/>
              </a:solidFill>
            </a:endParaRPr>
          </a:p>
          <a:p>
            <a:pPr marL="475283" lvl="0" indent="-457200" algn="l" rtl="0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es" sz="2800" b="0" i="0" u="none" baseline="0">
                <a:solidFill>
                  <a:schemeClr val="dk1"/>
                </a:solidFill>
              </a:rPr>
              <a:t>Tal como está redactado en la Acta Constitutiva del Condado de Alameda, los Supervisores son responsables de adoptar un presupuesto </a:t>
            </a:r>
            <a:r>
              <a:rPr lang="es" sz="2800" b="0" i="1" u="none" baseline="0">
                <a:solidFill>
                  <a:schemeClr val="dk1"/>
                </a:solidFill>
              </a:rPr>
              <a:t>($3,100 millones, actualmente)</a:t>
            </a:r>
            <a:r>
              <a:rPr lang="es" sz="2800" b="0" i="0" u="none" baseline="0">
                <a:solidFill>
                  <a:schemeClr val="dk1"/>
                </a:solidFill>
              </a:rPr>
              <a:t> y supervisar 21 departamentos y agencias del Condado. </a:t>
            </a:r>
          </a:p>
          <a:p>
            <a:pPr marL="475283" lvl="0" indent="-457200" algn="l" rtl="0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endParaRPr lang="es" sz="2800" dirty="0">
              <a:solidFill>
                <a:schemeClr val="dk1"/>
              </a:solidFill>
            </a:endParaRPr>
          </a:p>
          <a:p>
            <a:pPr marL="475283" indent="-457200" algn="l" rtl="0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es" sz="2800" b="0" i="0" u="none" baseline="0">
                <a:solidFill>
                  <a:schemeClr val="dk1"/>
                </a:solidFill>
              </a:rPr>
              <a:t>Cada año, el Condado recibe millones de dólares por parte de los gobiernos estatal y federal con el fin de suministrar servicios sociales, salud pública, protección pública y programas generales de gobierno a sus residentes. </a:t>
            </a:r>
            <a:br>
              <a:rPr lang="es" sz="2800">
                <a:solidFill>
                  <a:schemeClr val="dk1"/>
                </a:solidFill>
              </a:rPr>
            </a:br>
            <a:endParaRPr lang="es" sz="2800" dirty="0">
              <a:solidFill>
                <a:schemeClr val="dk1"/>
              </a:solidFill>
            </a:endParaRPr>
          </a:p>
          <a:p>
            <a:pPr marL="475283" lvl="0" indent="-457200" algn="l" rtl="0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es" sz="2800" b="0" i="0" u="none" baseline="0">
                <a:solidFill>
                  <a:schemeClr val="dk1"/>
                </a:solidFill>
              </a:rPr>
              <a:t>El Condado proporciona servicios adicionales a las 6 Áreas No Incorporadas que no cuentan con un gobierno municipal: Ashland, Castro Valley, Cherryland, Fairview, San Lorenzo y Sunol. (Por ejemplo, obras públicas)</a:t>
            </a:r>
            <a:br>
              <a:rPr lang="es" sz="2800">
                <a:solidFill>
                  <a:schemeClr val="dk1"/>
                </a:solidFill>
              </a:rPr>
            </a:br>
            <a:endParaRPr lang="es" sz="2800" dirty="0">
              <a:solidFill>
                <a:schemeClr val="dk1"/>
              </a:solidFill>
            </a:endParaRPr>
          </a:p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endParaRPr lang="es" dirty="0">
              <a:solidFill>
                <a:schemeClr val="dk1"/>
              </a:solidFill>
            </a:endParaRPr>
          </a:p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endParaRPr lang="es" dirty="0">
              <a:solidFill>
                <a:schemeClr val="dk1"/>
              </a:solidFill>
            </a:endParaRPr>
          </a:p>
          <a:p>
            <a:pPr marL="475283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10"/>
              <a:buNone/>
            </a:pPr>
            <a:endParaRPr b="1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"/>
          <p:cNvSpPr txBox="1">
            <a:spLocks noGrp="1"/>
          </p:cNvSpPr>
          <p:nvPr>
            <p:ph type="title"/>
          </p:nvPr>
        </p:nvSpPr>
        <p:spPr>
          <a:xfrm>
            <a:off x="457200" y="65932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es" sz="3400" b="1" i="1" u="none" baseline="0" dirty="0">
                <a:solidFill>
                  <a:schemeClr val="dk1"/>
                </a:solidFill>
              </a:rPr>
              <a:t>¿Qué es la redistribución de distritos?</a:t>
            </a:r>
            <a:endParaRPr sz="3400" b="1" i="1" dirty="0"/>
          </a:p>
        </p:txBody>
      </p:sp>
      <p:sp>
        <p:nvSpPr>
          <p:cNvPr id="121" name="Google Shape;121;p4"/>
          <p:cNvSpPr txBox="1">
            <a:spLocks noGrp="1"/>
          </p:cNvSpPr>
          <p:nvPr>
            <p:ph type="body" idx="1"/>
          </p:nvPr>
        </p:nvSpPr>
        <p:spPr>
          <a:xfrm>
            <a:off x="457200" y="1972348"/>
            <a:ext cx="8229600" cy="4874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74320" lvl="0" indent="-27432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s" b="0" i="0" u="none" baseline="0" dirty="0">
                <a:solidFill>
                  <a:schemeClr val="dk1"/>
                </a:solidFill>
                <a:highlight>
                  <a:schemeClr val="lt1"/>
                </a:highlight>
              </a:rPr>
              <a:t>La redistribución de distritos es el proceso de ajustar los límites actuales del distrito y ocurre cada 10 años después de la publicación de las nuevas cifras de población del Censo </a:t>
            </a:r>
            <a:br>
              <a:rPr lang="es" dirty="0">
                <a:solidFill>
                  <a:schemeClr val="dk1"/>
                </a:solidFill>
                <a:highlight>
                  <a:schemeClr val="lt1"/>
                </a:highlight>
              </a:rPr>
            </a:br>
            <a:endParaRPr sz="600" dirty="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274320" lvl="0" indent="-27432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s" b="0" i="0" u="none" baseline="0" dirty="0">
                <a:solidFill>
                  <a:schemeClr val="dk1"/>
                </a:solidFill>
                <a:highlight>
                  <a:schemeClr val="lt1"/>
                </a:highlight>
              </a:rPr>
              <a:t>Como las áreas crecen y cambian con el paso del tiempo, la redistribución de distritos es la oportunidad de reevaluar los distritos:</a:t>
            </a:r>
          </a:p>
          <a:p>
            <a:pPr marL="731520" lvl="1" indent="-274320" algn="l" rtl="0">
              <a:spcBef>
                <a:spcPts val="1000"/>
              </a:spcBef>
              <a:buSzPct val="100000"/>
              <a:buFont typeface="Arial"/>
              <a:buChar char="●"/>
            </a:pPr>
            <a:r>
              <a:rPr lang="es" sz="2600" b="0" i="0" u="none" baseline="0" dirty="0">
                <a:solidFill>
                  <a:schemeClr val="dk1"/>
                </a:solidFill>
                <a:highlight>
                  <a:schemeClr val="lt1"/>
                </a:highlight>
              </a:rPr>
              <a:t>igualar la población de cada distrito </a:t>
            </a:r>
          </a:p>
          <a:p>
            <a:pPr marL="731520" lvl="1" indent="-274320" algn="l" rtl="0">
              <a:spcBef>
                <a:spcPts val="1000"/>
              </a:spcBef>
              <a:buSzPct val="100000"/>
              <a:buFont typeface="Arial"/>
              <a:buChar char="●"/>
            </a:pPr>
            <a:r>
              <a:rPr lang="es" sz="2600" b="0" i="0" u="none" baseline="0" dirty="0">
                <a:solidFill>
                  <a:schemeClr val="dk1"/>
                </a:solidFill>
                <a:highlight>
                  <a:schemeClr val="lt1"/>
                </a:highlight>
              </a:rPr>
              <a:t>garantizar que los distritos cumplan las normas de redistribución de distritos </a:t>
            </a:r>
            <a:br>
              <a:rPr lang="es" sz="2600" dirty="0">
                <a:solidFill>
                  <a:schemeClr val="dk1"/>
                </a:solidFill>
                <a:highlight>
                  <a:schemeClr val="lt1"/>
                </a:highlight>
              </a:rPr>
            </a:br>
            <a:endParaRPr lang="es" sz="600" dirty="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274320" indent="-274320" algn="l" rtl="0">
              <a:spcBef>
                <a:spcPts val="1000"/>
              </a:spcBef>
              <a:buSzPct val="100000"/>
              <a:buFont typeface="Arial"/>
              <a:buChar char="●"/>
            </a:pPr>
            <a:r>
              <a:rPr lang="es" b="0" i="0" u="none" baseline="0" dirty="0">
                <a:solidFill>
                  <a:schemeClr val="dk1"/>
                </a:solidFill>
                <a:highlight>
                  <a:schemeClr val="lt1"/>
                </a:highlight>
              </a:rPr>
              <a:t>La Junta de Supervisores es responsable de la adopción de los nuevos distritos. El nuevo mapa requiere </a:t>
            </a:r>
            <a:r>
              <a:rPr lang="es" b="0" i="0" u="none" kern="1200" baseline="0" dirty="0">
                <a:solidFill>
                  <a:prstClr val="black"/>
                </a:solidFill>
                <a:highlight>
                  <a:schemeClr val="lt1"/>
                </a:highlight>
              </a:rPr>
              <a:t>dos terceras partes del voto.</a:t>
            </a:r>
            <a:endParaRPr lang="es" sz="1400" kern="1200" dirty="0">
              <a:solidFill>
                <a:prstClr val="black"/>
              </a:solidFill>
              <a:highlight>
                <a:schemeClr val="lt1"/>
              </a:highlight>
              <a:latin typeface="Calibri"/>
            </a:endParaRPr>
          </a:p>
          <a:p>
            <a:pPr marL="274320" indent="-274320" algn="l" rtl="0">
              <a:spcBef>
                <a:spcPts val="1000"/>
              </a:spcBef>
              <a:buSzPct val="100000"/>
              <a:buFont typeface="Arial"/>
              <a:buChar char="●"/>
            </a:pPr>
            <a:endParaRPr dirty="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71101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95000"/>
              <a:buNone/>
            </a:pPr>
            <a:endParaRPr dirty="0"/>
          </a:p>
        </p:txBody>
      </p:sp>
      <p:pic>
        <p:nvPicPr>
          <p:cNvPr id="3" name="Graphic 2" descr="Map with pin">
            <a:extLst>
              <a:ext uri="{FF2B5EF4-FFF2-40B4-BE49-F238E27FC236}">
                <a16:creationId xmlns:a16="http://schemas.microsoft.com/office/drawing/2014/main" id="{BDED1538-2469-46C9-B74B-AE16FA2572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16920" y="589204"/>
            <a:ext cx="840071" cy="840071"/>
          </a:xfrm>
          <a:prstGeom prst="rect">
            <a:avLst/>
          </a:prstGeom>
        </p:spPr>
      </p:pic>
      <p:pic>
        <p:nvPicPr>
          <p:cNvPr id="5" name="Graphic 4" descr="Bank">
            <a:extLst>
              <a:ext uri="{FF2B5EF4-FFF2-40B4-BE49-F238E27FC236}">
                <a16:creationId xmlns:a16="http://schemas.microsoft.com/office/drawing/2014/main" id="{102D1840-F273-4682-8FD9-FBB1D03BD6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15462" y="646964"/>
            <a:ext cx="712737" cy="712737"/>
          </a:xfrm>
          <a:prstGeom prst="rect">
            <a:avLst/>
          </a:prstGeom>
        </p:spPr>
      </p:pic>
      <p:pic>
        <p:nvPicPr>
          <p:cNvPr id="7" name="Graphic 6" descr="Puzzle pieces">
            <a:extLst>
              <a:ext uri="{FF2B5EF4-FFF2-40B4-BE49-F238E27FC236}">
                <a16:creationId xmlns:a16="http://schemas.microsoft.com/office/drawing/2014/main" id="{0C69EB77-85AA-4B25-B83F-A397C79AFC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31636" y="546589"/>
            <a:ext cx="840071" cy="8400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"/>
          <p:cNvSpPr txBox="1">
            <a:spLocks noGrp="1"/>
          </p:cNvSpPr>
          <p:nvPr>
            <p:ph type="title"/>
          </p:nvPr>
        </p:nvSpPr>
        <p:spPr>
          <a:xfrm>
            <a:off x="611101" y="613574"/>
            <a:ext cx="838884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es" sz="3400" b="1" i="1" u="none" baseline="0" dirty="0">
                <a:solidFill>
                  <a:schemeClr val="dk1"/>
                </a:solidFill>
              </a:rPr>
              <a:t>Nueva ley estatal sobre el proceso de redistribución de distritos</a:t>
            </a:r>
            <a:endParaRPr sz="3400" b="1" i="1" dirty="0"/>
          </a:p>
        </p:txBody>
      </p:sp>
      <p:sp>
        <p:nvSpPr>
          <p:cNvPr id="136" name="Google Shape;136;p3"/>
          <p:cNvSpPr txBox="1">
            <a:spLocks noGrp="1"/>
          </p:cNvSpPr>
          <p:nvPr>
            <p:ph type="body" idx="1"/>
          </p:nvPr>
        </p:nvSpPr>
        <p:spPr>
          <a:xfrm>
            <a:off x="33688" y="1786287"/>
            <a:ext cx="9076623" cy="5249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indent="-457200" algn="l" rtl="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s" sz="2900" b="0" i="0" u="none" baseline="0" dirty="0">
                <a:solidFill>
                  <a:schemeClr val="dk1"/>
                </a:solidFill>
              </a:rPr>
              <a:t>La Ley de Mapas Equitativos FAIR MAPS fue adoptada en octubre de 2019 y busca la redistribución justa e inclusiva de distritos para municipalidades y subdivisiones políticas (</a:t>
            </a:r>
            <a:r>
              <a:rPr lang="tl" sz="2900" b="0" i="0" u="none" baseline="0" dirty="0">
                <a:solidFill>
                  <a:schemeClr val="dk1"/>
                </a:solidFill>
              </a:rPr>
              <a:t>“</a:t>
            </a:r>
            <a:r>
              <a:rPr lang="tl" sz="2900" b="1" i="0" u="none" baseline="0" dirty="0">
                <a:solidFill>
                  <a:schemeClr val="dk1"/>
                </a:solidFill>
              </a:rPr>
              <a:t>F</a:t>
            </a:r>
            <a:r>
              <a:rPr lang="tl" sz="2900" b="0" i="0" u="none" baseline="0" dirty="0">
                <a:solidFill>
                  <a:schemeClr val="dk1"/>
                </a:solidFill>
              </a:rPr>
              <a:t>air </a:t>
            </a:r>
            <a:r>
              <a:rPr lang="tl" sz="2900" b="1" i="0" u="none" baseline="0" dirty="0">
                <a:solidFill>
                  <a:schemeClr val="dk1"/>
                </a:solidFill>
              </a:rPr>
              <a:t>A</a:t>
            </a:r>
            <a:r>
              <a:rPr lang="tl" sz="2900" b="0" i="0" u="none" baseline="0" dirty="0">
                <a:solidFill>
                  <a:schemeClr val="dk1"/>
                </a:solidFill>
              </a:rPr>
              <a:t>nd </a:t>
            </a:r>
            <a:r>
              <a:rPr lang="tl" sz="2900" b="1" i="0" u="none" baseline="0" dirty="0">
                <a:solidFill>
                  <a:schemeClr val="dk1"/>
                </a:solidFill>
              </a:rPr>
              <a:t>I</a:t>
            </a:r>
            <a:r>
              <a:rPr lang="tl" sz="2900" b="0" i="0" u="none" baseline="0" dirty="0">
                <a:solidFill>
                  <a:schemeClr val="dk1"/>
                </a:solidFill>
              </a:rPr>
              <a:t>nclusive </a:t>
            </a:r>
            <a:r>
              <a:rPr lang="tl" sz="2900" b="1" i="0" u="none" baseline="0" dirty="0">
                <a:solidFill>
                  <a:schemeClr val="dk1"/>
                </a:solidFill>
              </a:rPr>
              <a:t>R</a:t>
            </a:r>
            <a:r>
              <a:rPr lang="tl" sz="2900" b="0" i="0" u="none" baseline="0" dirty="0">
                <a:solidFill>
                  <a:schemeClr val="dk1"/>
                </a:solidFill>
              </a:rPr>
              <a:t>edistricting for </a:t>
            </a:r>
            <a:r>
              <a:rPr lang="tl" sz="2900" b="1" i="0" u="none" baseline="0" dirty="0">
                <a:solidFill>
                  <a:schemeClr val="dk1"/>
                </a:solidFill>
              </a:rPr>
              <a:t>M</a:t>
            </a:r>
            <a:r>
              <a:rPr lang="tl" sz="2900" b="0" i="0" u="none" baseline="0" dirty="0">
                <a:solidFill>
                  <a:schemeClr val="dk1"/>
                </a:solidFill>
              </a:rPr>
              <a:t>unicipalities </a:t>
            </a:r>
            <a:r>
              <a:rPr lang="tl" sz="2900" b="1" i="0" u="none" baseline="0" dirty="0">
                <a:solidFill>
                  <a:schemeClr val="dk1"/>
                </a:solidFill>
              </a:rPr>
              <a:t>A</a:t>
            </a:r>
            <a:r>
              <a:rPr lang="tl" sz="2900" b="0" i="0" u="none" baseline="0" dirty="0">
                <a:solidFill>
                  <a:schemeClr val="dk1"/>
                </a:solidFill>
              </a:rPr>
              <a:t>nd </a:t>
            </a:r>
            <a:r>
              <a:rPr lang="tl" sz="2900" b="1" i="0" u="none" baseline="0" dirty="0">
                <a:solidFill>
                  <a:schemeClr val="dk1"/>
                </a:solidFill>
              </a:rPr>
              <a:t>P</a:t>
            </a:r>
            <a:r>
              <a:rPr lang="tl" sz="2900" b="0" i="0" u="none" baseline="0" dirty="0">
                <a:solidFill>
                  <a:schemeClr val="dk1"/>
                </a:solidFill>
              </a:rPr>
              <a:t>olitical </a:t>
            </a:r>
            <a:r>
              <a:rPr lang="tl" sz="2900" b="1" i="0" u="none" baseline="0" dirty="0">
                <a:solidFill>
                  <a:schemeClr val="dk1"/>
                </a:solidFill>
              </a:rPr>
              <a:t>S</a:t>
            </a:r>
            <a:r>
              <a:rPr lang="tl" sz="2900" b="0" i="0" u="none" baseline="0" dirty="0">
                <a:solidFill>
                  <a:schemeClr val="dk1"/>
                </a:solidFill>
              </a:rPr>
              <a:t>ubdivisions”</a:t>
            </a:r>
            <a:br>
              <a:rPr lang="tl" sz="2900" dirty="0">
                <a:solidFill>
                  <a:schemeClr val="dk1"/>
                </a:solidFill>
              </a:rPr>
            </a:br>
            <a:endParaRPr lang="es" sz="2900" b="0" i="0" u="none" baseline="0" dirty="0">
              <a:solidFill>
                <a:schemeClr val="dk1"/>
              </a:solidFill>
            </a:endParaRPr>
          </a:p>
          <a:p>
            <a:pPr marL="0" indent="0" algn="l" rtl="0">
              <a:lnSpc>
                <a:spcPct val="115000"/>
              </a:lnSpc>
              <a:spcAft>
                <a:spcPts val="700"/>
              </a:spcAft>
              <a:buSzPts val="2000"/>
              <a:buNone/>
            </a:pPr>
            <a:br>
              <a:rPr lang="es" sz="1500" dirty="0">
                <a:solidFill>
                  <a:schemeClr val="dk1"/>
                </a:solidFill>
              </a:rPr>
            </a:br>
            <a:endParaRPr sz="1000" dirty="0">
              <a:solidFill>
                <a:schemeClr val="dk1"/>
              </a:solidFill>
            </a:endParaRPr>
          </a:p>
          <a:p>
            <a:pPr lvl="0" indent="-457200" algn="l" rtl="0">
              <a:lnSpc>
                <a:spcPct val="115000"/>
              </a:lnSpc>
              <a:spcBef>
                <a:spcPts val="360"/>
              </a:spcBef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s" sz="2900" b="1" i="0" u="sng" baseline="0" dirty="0">
                <a:solidFill>
                  <a:schemeClr val="dk1"/>
                </a:solidFill>
              </a:rPr>
              <a:t>Requisitos de la nueva ley (para ciudades y condados):</a:t>
            </a:r>
          </a:p>
          <a:p>
            <a:pPr lvl="1" indent="-457200" algn="l" rtl="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s" sz="2700" b="1" i="0" u="none" baseline="0" dirty="0">
                <a:solidFill>
                  <a:schemeClr val="dk1"/>
                </a:solidFill>
              </a:rPr>
              <a:t>Sitio web</a:t>
            </a:r>
          </a:p>
          <a:p>
            <a:pPr lvl="1" indent="-457200" algn="l" rtl="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s" sz="2700" b="1" i="0" u="none" baseline="0" dirty="0">
                <a:solidFill>
                  <a:schemeClr val="dk1"/>
                </a:solidFill>
              </a:rPr>
              <a:t>Audiencias públicas </a:t>
            </a:r>
            <a:r>
              <a:rPr lang="es" sz="2700" b="0" i="0" u="none" baseline="0" dirty="0">
                <a:solidFill>
                  <a:schemeClr val="dk1"/>
                </a:solidFill>
              </a:rPr>
              <a:t>(al menos 4) </a:t>
            </a:r>
          </a:p>
          <a:p>
            <a:pPr lvl="1" indent="-457200" algn="l" rtl="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s" sz="2700" b="0" i="0" u="none" baseline="0" dirty="0">
                <a:solidFill>
                  <a:schemeClr val="dk1"/>
                </a:solidFill>
              </a:rPr>
              <a:t>Información en anuncios con </a:t>
            </a:r>
            <a:r>
              <a:rPr lang="es" sz="2700" b="1" i="0" u="none" baseline="0" dirty="0">
                <a:solidFill>
                  <a:schemeClr val="dk1"/>
                </a:solidFill>
              </a:rPr>
              <a:t>notificación previa</a:t>
            </a:r>
          </a:p>
          <a:p>
            <a:pPr lvl="1" indent="-457200" algn="l" rtl="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s" sz="2700" b="0" i="0" u="none" baseline="0" dirty="0">
                <a:solidFill>
                  <a:schemeClr val="dk1"/>
                </a:solidFill>
              </a:rPr>
              <a:t>Hacer que el proceso sea </a:t>
            </a:r>
            <a:r>
              <a:rPr lang="es" sz="2700" b="1" i="0" u="none" baseline="0" dirty="0">
                <a:solidFill>
                  <a:schemeClr val="dk1"/>
                </a:solidFill>
              </a:rPr>
              <a:t>accesible públicamente </a:t>
            </a:r>
            <a:br>
              <a:rPr lang="es" sz="2700" b="1" dirty="0">
                <a:solidFill>
                  <a:schemeClr val="dk1"/>
                </a:solidFill>
              </a:rPr>
            </a:br>
            <a:r>
              <a:rPr lang="es" sz="2700" b="0" i="1" u="none" baseline="0" dirty="0">
                <a:solidFill>
                  <a:schemeClr val="dk1"/>
                </a:solidFill>
              </a:rPr>
              <a:t>(incluyendo las traducciones e interpretación) </a:t>
            </a:r>
          </a:p>
          <a:p>
            <a:pPr lvl="1" indent="-457200" algn="l" rtl="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s" sz="2700" b="0" i="0" u="none" baseline="0" dirty="0">
                <a:solidFill>
                  <a:schemeClr val="dk1"/>
                </a:solidFill>
              </a:rPr>
              <a:t>Aceptar </a:t>
            </a:r>
            <a:r>
              <a:rPr lang="es" sz="2700" b="1" i="0" u="none" baseline="0" dirty="0">
                <a:solidFill>
                  <a:schemeClr val="dk1"/>
                </a:solidFill>
              </a:rPr>
              <a:t>comentarios del público en múltiples formas</a:t>
            </a:r>
          </a:p>
          <a:p>
            <a:pPr lvl="1" indent="-457200" algn="l" rtl="0">
              <a:lnSpc>
                <a:spcPct val="115000"/>
              </a:lnSpc>
              <a:spcAft>
                <a:spcPts val="700"/>
              </a:spcAft>
              <a:buSzPts val="2000"/>
              <a:buFont typeface="Arial" panose="020B0604020202020204" pitchFamily="34" charset="0"/>
              <a:buChar char="•"/>
            </a:pPr>
            <a:r>
              <a:rPr lang="es" sz="2700" b="1" i="0" u="none" baseline="0" dirty="0">
                <a:solidFill>
                  <a:schemeClr val="dk1"/>
                </a:solidFill>
              </a:rPr>
              <a:t>Actividades de difusión entre organizaciones locales, medios locales y medios de minorías étnicas </a:t>
            </a:r>
          </a:p>
          <a:p>
            <a:pPr marL="228600" lvl="0" indent="-201928" algn="l" rtl="0">
              <a:lnSpc>
                <a:spcPct val="90000"/>
              </a:lnSpc>
              <a:spcBef>
                <a:spcPts val="1000"/>
              </a:spcBef>
              <a:buSzPts val="2000"/>
              <a:buFont typeface="Arial"/>
              <a:buChar char="•"/>
            </a:pPr>
            <a:endParaRPr dirty="0">
              <a:solidFill>
                <a:schemeClr val="dk1"/>
              </a:solidFill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AD026BB5-2B9D-43C8-ABF9-0C5C24BA5904}"/>
              </a:ext>
            </a:extLst>
          </p:cNvPr>
          <p:cNvSpPr/>
          <p:nvPr/>
        </p:nvSpPr>
        <p:spPr>
          <a:xfrm>
            <a:off x="2965539" y="2677827"/>
            <a:ext cx="1515648" cy="3368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A1906F-3877-4F48-9246-C87AA407BD93}"/>
              </a:ext>
            </a:extLst>
          </p:cNvPr>
          <p:cNvSpPr txBox="1"/>
          <p:nvPr/>
        </p:nvSpPr>
        <p:spPr>
          <a:xfrm>
            <a:off x="4571999" y="2722323"/>
            <a:ext cx="4083484" cy="584775"/>
          </a:xfrm>
          <a:custGeom>
            <a:avLst/>
            <a:gdLst>
              <a:gd name="connsiteX0" fmla="*/ 0 w 4083484"/>
              <a:gd name="connsiteY0" fmla="*/ 0 h 584775"/>
              <a:gd name="connsiteX1" fmla="*/ 665025 w 4083484"/>
              <a:gd name="connsiteY1" fmla="*/ 0 h 584775"/>
              <a:gd name="connsiteX2" fmla="*/ 1166710 w 4083484"/>
              <a:gd name="connsiteY2" fmla="*/ 0 h 584775"/>
              <a:gd name="connsiteX3" fmla="*/ 1709230 w 4083484"/>
              <a:gd name="connsiteY3" fmla="*/ 0 h 584775"/>
              <a:gd name="connsiteX4" fmla="*/ 2374254 w 4083484"/>
              <a:gd name="connsiteY4" fmla="*/ 0 h 584775"/>
              <a:gd name="connsiteX5" fmla="*/ 2835105 w 4083484"/>
              <a:gd name="connsiteY5" fmla="*/ 0 h 584775"/>
              <a:gd name="connsiteX6" fmla="*/ 3377625 w 4083484"/>
              <a:gd name="connsiteY6" fmla="*/ 0 h 584775"/>
              <a:gd name="connsiteX7" fmla="*/ 4083484 w 4083484"/>
              <a:gd name="connsiteY7" fmla="*/ 0 h 584775"/>
              <a:gd name="connsiteX8" fmla="*/ 4083484 w 4083484"/>
              <a:gd name="connsiteY8" fmla="*/ 584775 h 584775"/>
              <a:gd name="connsiteX9" fmla="*/ 3459294 w 4083484"/>
              <a:gd name="connsiteY9" fmla="*/ 584775 h 584775"/>
              <a:gd name="connsiteX10" fmla="*/ 2998444 w 4083484"/>
              <a:gd name="connsiteY10" fmla="*/ 584775 h 584775"/>
              <a:gd name="connsiteX11" fmla="*/ 2496759 w 4083484"/>
              <a:gd name="connsiteY11" fmla="*/ 584775 h 584775"/>
              <a:gd name="connsiteX12" fmla="*/ 1995074 w 4083484"/>
              <a:gd name="connsiteY12" fmla="*/ 584775 h 584775"/>
              <a:gd name="connsiteX13" fmla="*/ 1330049 w 4083484"/>
              <a:gd name="connsiteY13" fmla="*/ 584775 h 584775"/>
              <a:gd name="connsiteX14" fmla="*/ 665025 w 4083484"/>
              <a:gd name="connsiteY14" fmla="*/ 584775 h 584775"/>
              <a:gd name="connsiteX15" fmla="*/ 0 w 4083484"/>
              <a:gd name="connsiteY15" fmla="*/ 584775 h 584775"/>
              <a:gd name="connsiteX16" fmla="*/ 0 w 4083484"/>
              <a:gd name="connsiteY16" fmla="*/ 0 h 58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083484" h="584775" extrusionOk="0">
                <a:moveTo>
                  <a:pt x="0" y="0"/>
                </a:moveTo>
                <a:cubicBezTo>
                  <a:pt x="246246" y="-23391"/>
                  <a:pt x="384184" y="15942"/>
                  <a:pt x="665025" y="0"/>
                </a:cubicBezTo>
                <a:cubicBezTo>
                  <a:pt x="945867" y="-15942"/>
                  <a:pt x="1041033" y="38941"/>
                  <a:pt x="1166710" y="0"/>
                </a:cubicBezTo>
                <a:cubicBezTo>
                  <a:pt x="1292387" y="-38941"/>
                  <a:pt x="1449082" y="61731"/>
                  <a:pt x="1709230" y="0"/>
                </a:cubicBezTo>
                <a:cubicBezTo>
                  <a:pt x="1969378" y="-61731"/>
                  <a:pt x="2128744" y="78947"/>
                  <a:pt x="2374254" y="0"/>
                </a:cubicBezTo>
                <a:cubicBezTo>
                  <a:pt x="2619764" y="-78947"/>
                  <a:pt x="2640178" y="20730"/>
                  <a:pt x="2835105" y="0"/>
                </a:cubicBezTo>
                <a:cubicBezTo>
                  <a:pt x="3030032" y="-20730"/>
                  <a:pt x="3122941" y="40114"/>
                  <a:pt x="3377625" y="0"/>
                </a:cubicBezTo>
                <a:cubicBezTo>
                  <a:pt x="3632309" y="-40114"/>
                  <a:pt x="3857521" y="54987"/>
                  <a:pt x="4083484" y="0"/>
                </a:cubicBezTo>
                <a:cubicBezTo>
                  <a:pt x="4139001" y="169913"/>
                  <a:pt x="4046620" y="296519"/>
                  <a:pt x="4083484" y="584775"/>
                </a:cubicBezTo>
                <a:cubicBezTo>
                  <a:pt x="3825265" y="625270"/>
                  <a:pt x="3694725" y="572192"/>
                  <a:pt x="3459294" y="584775"/>
                </a:cubicBezTo>
                <a:cubicBezTo>
                  <a:pt x="3223863" y="597358"/>
                  <a:pt x="3101826" y="539667"/>
                  <a:pt x="2998444" y="584775"/>
                </a:cubicBezTo>
                <a:cubicBezTo>
                  <a:pt x="2895062" y="629883"/>
                  <a:pt x="2624893" y="524980"/>
                  <a:pt x="2496759" y="584775"/>
                </a:cubicBezTo>
                <a:cubicBezTo>
                  <a:pt x="2368625" y="644570"/>
                  <a:pt x="2186658" y="554452"/>
                  <a:pt x="1995074" y="584775"/>
                </a:cubicBezTo>
                <a:cubicBezTo>
                  <a:pt x="1803490" y="615098"/>
                  <a:pt x="1464430" y="513371"/>
                  <a:pt x="1330049" y="584775"/>
                </a:cubicBezTo>
                <a:cubicBezTo>
                  <a:pt x="1195669" y="656179"/>
                  <a:pt x="873477" y="541992"/>
                  <a:pt x="665025" y="584775"/>
                </a:cubicBezTo>
                <a:cubicBezTo>
                  <a:pt x="456573" y="627558"/>
                  <a:pt x="267718" y="578820"/>
                  <a:pt x="0" y="584775"/>
                </a:cubicBezTo>
                <a:cubicBezTo>
                  <a:pt x="-69384" y="457122"/>
                  <a:pt x="25739" y="13213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2496250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l" rtl="0"/>
            <a:r>
              <a:rPr lang="es" sz="1600" b="0" i="0" u="sng" baseline="0" dirty="0"/>
              <a:t>Objetivo</a:t>
            </a:r>
            <a:r>
              <a:rPr lang="es" sz="1600" b="0" i="0" u="none" baseline="0" dirty="0"/>
              <a:t>: ¡lograr que la redistribución de distritos sea más transparente y accesible!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e3faf1f074_0_24"/>
          <p:cNvSpPr txBox="1">
            <a:spLocks noGrp="1"/>
          </p:cNvSpPr>
          <p:nvPr>
            <p:ph type="title"/>
          </p:nvPr>
        </p:nvSpPr>
        <p:spPr>
          <a:xfrm>
            <a:off x="457200" y="531834"/>
            <a:ext cx="8229600" cy="574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es" sz="2900" b="1" i="1" u="none" baseline="0" dirty="0">
                <a:solidFill>
                  <a:schemeClr val="dk1"/>
                </a:solidFill>
              </a:rPr>
              <a:t>¿Cuáles son las normas para definir distritos?</a:t>
            </a:r>
            <a:endParaRPr sz="2900" b="1" i="1" dirty="0"/>
          </a:p>
        </p:txBody>
      </p:sp>
      <p:sp>
        <p:nvSpPr>
          <p:cNvPr id="180" name="Google Shape;180;ge3faf1f074_0_24"/>
          <p:cNvSpPr txBox="1">
            <a:spLocks noGrp="1"/>
          </p:cNvSpPr>
          <p:nvPr>
            <p:ph type="body" idx="1"/>
          </p:nvPr>
        </p:nvSpPr>
        <p:spPr>
          <a:xfrm>
            <a:off x="169382" y="1113655"/>
            <a:ext cx="8229600" cy="5402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4625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b="0" i="1" u="none" baseline="0" dirty="0">
                <a:solidFill>
                  <a:schemeClr val="dk1"/>
                </a:solidFill>
              </a:rPr>
              <a:t>Normas por orden de prioridad (“hasta donde sea práctico”)</a:t>
            </a:r>
            <a:br>
              <a:rPr lang="es" sz="2000" i="1" dirty="0">
                <a:solidFill>
                  <a:schemeClr val="dk1"/>
                </a:solidFill>
              </a:rPr>
            </a:br>
            <a:endParaRPr sz="2000" i="1" dirty="0"/>
          </a:p>
          <a:p>
            <a:pPr marL="546100" lvl="0" indent="-36576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s" sz="1700" b="0" i="0" u="none" baseline="0" dirty="0">
                <a:solidFill>
                  <a:schemeClr val="dk1"/>
                </a:solidFill>
              </a:rPr>
              <a:t>Cada distrito debe tener una cantidad de </a:t>
            </a:r>
            <a:r>
              <a:rPr lang="es" sz="1700" b="1" i="0" u="none" baseline="0" dirty="0">
                <a:solidFill>
                  <a:schemeClr val="dk1"/>
                </a:solidFill>
              </a:rPr>
              <a:t>población igual </a:t>
            </a:r>
            <a:br>
              <a:rPr lang="es" sz="1700" dirty="0">
                <a:solidFill>
                  <a:schemeClr val="dk1"/>
                </a:solidFill>
              </a:rPr>
            </a:br>
            <a:endParaRPr lang="es" sz="1700" dirty="0">
              <a:solidFill>
                <a:schemeClr val="dk1"/>
              </a:solidFill>
            </a:endParaRPr>
          </a:p>
          <a:p>
            <a:pPr marL="546100" lvl="0" indent="-36576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s" sz="1700" b="0" i="0" u="none" baseline="0" dirty="0">
                <a:solidFill>
                  <a:schemeClr val="dk1"/>
                </a:solidFill>
              </a:rPr>
              <a:t>Cumplir con la </a:t>
            </a:r>
            <a:r>
              <a:rPr lang="es" sz="1700" b="1" i="0" u="none" baseline="0" dirty="0">
                <a:solidFill>
                  <a:schemeClr val="dk1"/>
                </a:solidFill>
              </a:rPr>
              <a:t>Ley Federal de Derechos Electorales (FVRA)</a:t>
            </a:r>
            <a:br>
              <a:rPr lang="es" sz="1700" dirty="0">
                <a:solidFill>
                  <a:schemeClr val="dk1"/>
                </a:solidFill>
              </a:rPr>
            </a:br>
            <a:r>
              <a:rPr lang="es" sz="1700" b="0" i="0" u="none" baseline="0" dirty="0">
                <a:solidFill>
                  <a:schemeClr val="dk1"/>
                </a:solidFill>
              </a:rPr>
              <a:t> </a:t>
            </a:r>
            <a:endParaRPr sz="1700" b="1" dirty="0">
              <a:solidFill>
                <a:schemeClr val="dk1"/>
              </a:solidFill>
            </a:endParaRPr>
          </a:p>
          <a:p>
            <a:pPr marL="520700" lvl="0" indent="-339725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s" sz="1700" i="0" u="none" baseline="0" dirty="0">
                <a:solidFill>
                  <a:schemeClr val="dk1"/>
                </a:solidFill>
              </a:rPr>
              <a:t> </a:t>
            </a:r>
            <a:r>
              <a:rPr lang="es" sz="1700" b="1" i="0" u="none" baseline="0" dirty="0">
                <a:solidFill>
                  <a:schemeClr val="dk1"/>
                </a:solidFill>
              </a:rPr>
              <a:t>Contigüidad</a:t>
            </a:r>
            <a:br>
              <a:rPr lang="es" sz="1700" dirty="0">
                <a:solidFill>
                  <a:schemeClr val="dk1"/>
                </a:solidFill>
              </a:rPr>
            </a:br>
            <a:endParaRPr sz="1700" dirty="0">
              <a:solidFill>
                <a:schemeClr val="dk1"/>
              </a:solidFill>
            </a:endParaRPr>
          </a:p>
          <a:p>
            <a:pPr marL="546100" lvl="0" indent="-36576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s" sz="1700" b="0" i="0" u="none" baseline="0" dirty="0">
                <a:solidFill>
                  <a:schemeClr val="dk1"/>
                </a:solidFill>
              </a:rPr>
              <a:t>Minimizar las divisiones de </a:t>
            </a:r>
            <a:r>
              <a:rPr lang="es" sz="1700" b="1" i="0" u="none" baseline="0" dirty="0">
                <a:solidFill>
                  <a:schemeClr val="dk1"/>
                </a:solidFill>
              </a:rPr>
              <a:t>vecindarios </a:t>
            </a:r>
            <a:br>
              <a:rPr lang="es" sz="1700" b="1" dirty="0">
                <a:solidFill>
                  <a:schemeClr val="dk1"/>
                </a:solidFill>
              </a:rPr>
            </a:br>
            <a:r>
              <a:rPr lang="es" sz="1700" b="1" i="0" u="none" baseline="0" dirty="0">
                <a:solidFill>
                  <a:schemeClr val="dk1"/>
                </a:solidFill>
              </a:rPr>
              <a:t>y Comunidades de Interés (COI)</a:t>
            </a:r>
            <a:br>
              <a:rPr lang="es" sz="1700" dirty="0">
                <a:solidFill>
                  <a:schemeClr val="dk1"/>
                </a:solidFill>
              </a:rPr>
            </a:br>
            <a:endParaRPr sz="1700" dirty="0">
              <a:solidFill>
                <a:schemeClr val="dk1"/>
              </a:solidFill>
            </a:endParaRPr>
          </a:p>
          <a:p>
            <a:pPr marL="546100" lvl="0" indent="-365760" algn="l" rtl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s" sz="1700" b="0" i="0" u="none" baseline="0" dirty="0">
                <a:solidFill>
                  <a:schemeClr val="dk1"/>
                </a:solidFill>
              </a:rPr>
              <a:t>Minimizar las divisiones de las </a:t>
            </a:r>
            <a:r>
              <a:rPr lang="es" sz="1700" b="1" i="0" u="none" baseline="0" dirty="0">
                <a:solidFill>
                  <a:schemeClr val="dk1"/>
                </a:solidFill>
              </a:rPr>
              <a:t>Ciudades </a:t>
            </a:r>
            <a:br>
              <a:rPr lang="es" sz="1700" b="1" dirty="0">
                <a:solidFill>
                  <a:schemeClr val="dk1"/>
                </a:solidFill>
              </a:rPr>
            </a:br>
            <a:r>
              <a:rPr lang="es" sz="1700" b="0" i="0" u="none" baseline="0" dirty="0">
                <a:solidFill>
                  <a:schemeClr val="dk1"/>
                </a:solidFill>
              </a:rPr>
              <a:t>y </a:t>
            </a:r>
            <a:r>
              <a:rPr lang="es" sz="1700" b="1" i="0" u="none" baseline="0" dirty="0">
                <a:solidFill>
                  <a:schemeClr val="dk1"/>
                </a:solidFill>
              </a:rPr>
              <a:t>Lugares Designados por el Censo</a:t>
            </a:r>
            <a:br>
              <a:rPr lang="es" sz="1700" b="1" dirty="0">
                <a:solidFill>
                  <a:schemeClr val="dk1"/>
                </a:solidFill>
              </a:rPr>
            </a:br>
            <a:endParaRPr sz="1700" b="1" dirty="0">
              <a:solidFill>
                <a:schemeClr val="dk1"/>
              </a:solidFill>
            </a:endParaRPr>
          </a:p>
          <a:p>
            <a:pPr marL="546100" lvl="0" indent="-36576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s" sz="1700" b="0" i="0" u="none" baseline="0" dirty="0">
                <a:solidFill>
                  <a:schemeClr val="dk1"/>
                </a:solidFill>
              </a:rPr>
              <a:t>Los límites deben ser </a:t>
            </a:r>
            <a:r>
              <a:rPr lang="es" sz="1700" b="1" i="0" u="none" baseline="0" dirty="0">
                <a:solidFill>
                  <a:schemeClr val="dk1"/>
                </a:solidFill>
              </a:rPr>
              <a:t>fáciles de identificar y comprender</a:t>
            </a:r>
            <a:br>
              <a:rPr lang="es" sz="1700" b="1" dirty="0">
                <a:solidFill>
                  <a:schemeClr val="dk1"/>
                </a:solidFill>
              </a:rPr>
            </a:br>
            <a:endParaRPr sz="1700" dirty="0">
              <a:solidFill>
                <a:schemeClr val="dk1"/>
              </a:solidFill>
            </a:endParaRPr>
          </a:p>
          <a:p>
            <a:pPr marL="546100" lvl="0" indent="-36576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s" sz="1700" b="0" i="0" u="none" baseline="0" dirty="0">
                <a:solidFill>
                  <a:schemeClr val="dk1"/>
                </a:solidFill>
              </a:rPr>
              <a:t>Ser compactos:</a:t>
            </a:r>
            <a:br>
              <a:rPr lang="es" sz="1700" b="1" dirty="0">
                <a:solidFill>
                  <a:schemeClr val="dk1"/>
                </a:solidFill>
              </a:rPr>
            </a:br>
            <a:endParaRPr sz="1700" i="1" dirty="0">
              <a:solidFill>
                <a:schemeClr val="dk1"/>
              </a:solidFill>
            </a:endParaRPr>
          </a:p>
          <a:p>
            <a:pPr marL="546100" lvl="0" indent="-36576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+mj-lt"/>
              <a:buAutoNum type="arabicPeriod"/>
            </a:pPr>
            <a:r>
              <a:rPr lang="es" sz="1700" b="0" i="0" u="none" baseline="0" dirty="0">
                <a:solidFill>
                  <a:schemeClr val="dk1"/>
                </a:solidFill>
              </a:rPr>
              <a:t>No favorecer ni discriminar en contra de partidos políticos</a:t>
            </a:r>
          </a:p>
          <a:p>
            <a:pPr marL="8890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lang="es" sz="1700" i="1" dirty="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6CC8DE90-4ECE-4478-8B48-07574B46D966}"/>
              </a:ext>
            </a:extLst>
          </p:cNvPr>
          <p:cNvSpPr/>
          <p:nvPr/>
        </p:nvSpPr>
        <p:spPr>
          <a:xfrm>
            <a:off x="6864263" y="2317492"/>
            <a:ext cx="225468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8529450D-A1AB-4E2F-9B4C-24A19BE08FA5}"/>
              </a:ext>
            </a:extLst>
          </p:cNvPr>
          <p:cNvSpPr/>
          <p:nvPr/>
        </p:nvSpPr>
        <p:spPr>
          <a:xfrm>
            <a:off x="6465417" y="1748710"/>
            <a:ext cx="825105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B3091E-D173-41CA-BE90-A3F286F2D771}"/>
              </a:ext>
            </a:extLst>
          </p:cNvPr>
          <p:cNvSpPr txBox="1"/>
          <p:nvPr/>
        </p:nvSpPr>
        <p:spPr>
          <a:xfrm>
            <a:off x="7390356" y="1605120"/>
            <a:ext cx="1628384" cy="61555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8447764">
                  <a:custGeom>
                    <a:avLst/>
                    <a:gdLst>
                      <a:gd name="connsiteX0" fmla="*/ 0 w 1886551"/>
                      <a:gd name="connsiteY0" fmla="*/ 0 h 646331"/>
                      <a:gd name="connsiteX1" fmla="*/ 452772 w 1886551"/>
                      <a:gd name="connsiteY1" fmla="*/ 0 h 646331"/>
                      <a:gd name="connsiteX2" fmla="*/ 962141 w 1886551"/>
                      <a:gd name="connsiteY2" fmla="*/ 0 h 646331"/>
                      <a:gd name="connsiteX3" fmla="*/ 1471510 w 1886551"/>
                      <a:gd name="connsiteY3" fmla="*/ 0 h 646331"/>
                      <a:gd name="connsiteX4" fmla="*/ 1886551 w 1886551"/>
                      <a:gd name="connsiteY4" fmla="*/ 0 h 646331"/>
                      <a:gd name="connsiteX5" fmla="*/ 1886551 w 1886551"/>
                      <a:gd name="connsiteY5" fmla="*/ 310239 h 646331"/>
                      <a:gd name="connsiteX6" fmla="*/ 1886551 w 1886551"/>
                      <a:gd name="connsiteY6" fmla="*/ 646331 h 646331"/>
                      <a:gd name="connsiteX7" fmla="*/ 1433779 w 1886551"/>
                      <a:gd name="connsiteY7" fmla="*/ 646331 h 646331"/>
                      <a:gd name="connsiteX8" fmla="*/ 924410 w 1886551"/>
                      <a:gd name="connsiteY8" fmla="*/ 646331 h 646331"/>
                      <a:gd name="connsiteX9" fmla="*/ 415041 w 1886551"/>
                      <a:gd name="connsiteY9" fmla="*/ 646331 h 646331"/>
                      <a:gd name="connsiteX10" fmla="*/ 0 w 1886551"/>
                      <a:gd name="connsiteY10" fmla="*/ 646331 h 646331"/>
                      <a:gd name="connsiteX11" fmla="*/ 0 w 1886551"/>
                      <a:gd name="connsiteY11" fmla="*/ 336092 h 646331"/>
                      <a:gd name="connsiteX12" fmla="*/ 0 w 1886551"/>
                      <a:gd name="connsiteY12" fmla="*/ 0 h 6463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886551" h="646331" extrusionOk="0">
                        <a:moveTo>
                          <a:pt x="0" y="0"/>
                        </a:moveTo>
                        <a:cubicBezTo>
                          <a:pt x="140784" y="-7664"/>
                          <a:pt x="354578" y="22345"/>
                          <a:pt x="452772" y="0"/>
                        </a:cubicBezTo>
                        <a:cubicBezTo>
                          <a:pt x="550966" y="-22345"/>
                          <a:pt x="823442" y="15837"/>
                          <a:pt x="962141" y="0"/>
                        </a:cubicBezTo>
                        <a:cubicBezTo>
                          <a:pt x="1100840" y="-15837"/>
                          <a:pt x="1316932" y="20682"/>
                          <a:pt x="1471510" y="0"/>
                        </a:cubicBezTo>
                        <a:cubicBezTo>
                          <a:pt x="1626088" y="-20682"/>
                          <a:pt x="1802684" y="43515"/>
                          <a:pt x="1886551" y="0"/>
                        </a:cubicBezTo>
                        <a:cubicBezTo>
                          <a:pt x="1897972" y="109505"/>
                          <a:pt x="1849994" y="231696"/>
                          <a:pt x="1886551" y="310239"/>
                        </a:cubicBezTo>
                        <a:cubicBezTo>
                          <a:pt x="1923108" y="388782"/>
                          <a:pt x="1875962" y="518584"/>
                          <a:pt x="1886551" y="646331"/>
                        </a:cubicBezTo>
                        <a:cubicBezTo>
                          <a:pt x="1702561" y="664005"/>
                          <a:pt x="1639358" y="641325"/>
                          <a:pt x="1433779" y="646331"/>
                        </a:cubicBezTo>
                        <a:cubicBezTo>
                          <a:pt x="1228200" y="651337"/>
                          <a:pt x="1145954" y="633441"/>
                          <a:pt x="924410" y="646331"/>
                        </a:cubicBezTo>
                        <a:cubicBezTo>
                          <a:pt x="702866" y="659221"/>
                          <a:pt x="531125" y="643163"/>
                          <a:pt x="415041" y="646331"/>
                        </a:cubicBezTo>
                        <a:cubicBezTo>
                          <a:pt x="298957" y="649499"/>
                          <a:pt x="124479" y="621197"/>
                          <a:pt x="0" y="646331"/>
                        </a:cubicBezTo>
                        <a:cubicBezTo>
                          <a:pt x="-1782" y="519241"/>
                          <a:pt x="2689" y="461720"/>
                          <a:pt x="0" y="336092"/>
                        </a:cubicBezTo>
                        <a:cubicBezTo>
                          <a:pt x="-2689" y="210464"/>
                          <a:pt x="2666" y="7566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 rtl="0"/>
            <a:r>
              <a:rPr lang="es" sz="1700" b="0" i="0" u="sng" baseline="0" dirty="0"/>
              <a:t>Población total </a:t>
            </a:r>
          </a:p>
          <a:p>
            <a:pPr algn="ctr" rtl="0"/>
            <a:r>
              <a:rPr lang="es" sz="1700" b="0" i="0" u="none" baseline="0" dirty="0"/>
              <a:t>5 Distritos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A199DC-567F-4480-B911-E9EE5E98C71F}"/>
              </a:ext>
            </a:extLst>
          </p:cNvPr>
          <p:cNvSpPr txBox="1"/>
          <p:nvPr/>
        </p:nvSpPr>
        <p:spPr>
          <a:xfrm>
            <a:off x="7127309" y="2275178"/>
            <a:ext cx="1916483" cy="877163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l" rtl="0"/>
            <a:r>
              <a:rPr lang="es" sz="1700" b="0" i="0" u="none" baseline="0" dirty="0"/>
              <a:t>Proteger minorías raciales y lingüísticas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D8DF18-638D-49C7-BC22-89F295F0DD28}"/>
              </a:ext>
            </a:extLst>
          </p:cNvPr>
          <p:cNvSpPr txBox="1"/>
          <p:nvPr/>
        </p:nvSpPr>
        <p:spPr>
          <a:xfrm>
            <a:off x="5681328" y="3424271"/>
            <a:ext cx="3119737" cy="830997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l" rtl="0"/>
            <a:r>
              <a:rPr lang="es" sz="1600" b="0" i="0" u="none" baseline="0"/>
              <a:t>Las COIs no pueden incluir partidos políticos, candidatos ni individuos en funciones públicas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D819BEC-EE4D-46ED-B03E-4BC072106800}"/>
              </a:ext>
            </a:extLst>
          </p:cNvPr>
          <p:cNvSpPr/>
          <p:nvPr/>
        </p:nvSpPr>
        <p:spPr>
          <a:xfrm>
            <a:off x="4718816" y="3630126"/>
            <a:ext cx="904775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D78095C7-80DD-411A-9B4A-10959A89FCAC}"/>
              </a:ext>
            </a:extLst>
          </p:cNvPr>
          <p:cNvSpPr/>
          <p:nvPr/>
        </p:nvSpPr>
        <p:spPr>
          <a:xfrm>
            <a:off x="2161012" y="2902103"/>
            <a:ext cx="904775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57C947-4189-4CA9-8336-FD6CE555C5DB}"/>
              </a:ext>
            </a:extLst>
          </p:cNvPr>
          <p:cNvSpPr txBox="1"/>
          <p:nvPr/>
        </p:nvSpPr>
        <p:spPr>
          <a:xfrm>
            <a:off x="3155867" y="2763863"/>
            <a:ext cx="2826085" cy="615553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l" rtl="0"/>
            <a:r>
              <a:rPr lang="es" sz="1700" b="0" i="1" u="none" baseline="0" dirty="0">
                <a:solidFill>
                  <a:schemeClr val="dk1"/>
                </a:solidFill>
              </a:rPr>
              <a:t>Todas las zonas del distrito deben ser adyacentes</a:t>
            </a:r>
            <a:endParaRPr lang="es" sz="17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2FE7F9-315E-4FF7-8E25-33DB73B4F615}"/>
              </a:ext>
            </a:extLst>
          </p:cNvPr>
          <p:cNvSpPr txBox="1"/>
          <p:nvPr/>
        </p:nvSpPr>
        <p:spPr>
          <a:xfrm>
            <a:off x="6715938" y="6208925"/>
            <a:ext cx="2335648" cy="58477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8447764">
                  <a:custGeom>
                    <a:avLst/>
                    <a:gdLst>
                      <a:gd name="connsiteX0" fmla="*/ 0 w 1886551"/>
                      <a:gd name="connsiteY0" fmla="*/ 0 h 646331"/>
                      <a:gd name="connsiteX1" fmla="*/ 452772 w 1886551"/>
                      <a:gd name="connsiteY1" fmla="*/ 0 h 646331"/>
                      <a:gd name="connsiteX2" fmla="*/ 962141 w 1886551"/>
                      <a:gd name="connsiteY2" fmla="*/ 0 h 646331"/>
                      <a:gd name="connsiteX3" fmla="*/ 1471510 w 1886551"/>
                      <a:gd name="connsiteY3" fmla="*/ 0 h 646331"/>
                      <a:gd name="connsiteX4" fmla="*/ 1886551 w 1886551"/>
                      <a:gd name="connsiteY4" fmla="*/ 0 h 646331"/>
                      <a:gd name="connsiteX5" fmla="*/ 1886551 w 1886551"/>
                      <a:gd name="connsiteY5" fmla="*/ 310239 h 646331"/>
                      <a:gd name="connsiteX6" fmla="*/ 1886551 w 1886551"/>
                      <a:gd name="connsiteY6" fmla="*/ 646331 h 646331"/>
                      <a:gd name="connsiteX7" fmla="*/ 1433779 w 1886551"/>
                      <a:gd name="connsiteY7" fmla="*/ 646331 h 646331"/>
                      <a:gd name="connsiteX8" fmla="*/ 924410 w 1886551"/>
                      <a:gd name="connsiteY8" fmla="*/ 646331 h 646331"/>
                      <a:gd name="connsiteX9" fmla="*/ 415041 w 1886551"/>
                      <a:gd name="connsiteY9" fmla="*/ 646331 h 646331"/>
                      <a:gd name="connsiteX10" fmla="*/ 0 w 1886551"/>
                      <a:gd name="connsiteY10" fmla="*/ 646331 h 646331"/>
                      <a:gd name="connsiteX11" fmla="*/ 0 w 1886551"/>
                      <a:gd name="connsiteY11" fmla="*/ 336092 h 646331"/>
                      <a:gd name="connsiteX12" fmla="*/ 0 w 1886551"/>
                      <a:gd name="connsiteY12" fmla="*/ 0 h 6463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886551" h="646331" extrusionOk="0">
                        <a:moveTo>
                          <a:pt x="0" y="0"/>
                        </a:moveTo>
                        <a:cubicBezTo>
                          <a:pt x="140784" y="-7664"/>
                          <a:pt x="354578" y="22345"/>
                          <a:pt x="452772" y="0"/>
                        </a:cubicBezTo>
                        <a:cubicBezTo>
                          <a:pt x="550966" y="-22345"/>
                          <a:pt x="823442" y="15837"/>
                          <a:pt x="962141" y="0"/>
                        </a:cubicBezTo>
                        <a:cubicBezTo>
                          <a:pt x="1100840" y="-15837"/>
                          <a:pt x="1316932" y="20682"/>
                          <a:pt x="1471510" y="0"/>
                        </a:cubicBezTo>
                        <a:cubicBezTo>
                          <a:pt x="1626088" y="-20682"/>
                          <a:pt x="1802684" y="43515"/>
                          <a:pt x="1886551" y="0"/>
                        </a:cubicBezTo>
                        <a:cubicBezTo>
                          <a:pt x="1897972" y="109505"/>
                          <a:pt x="1849994" y="231696"/>
                          <a:pt x="1886551" y="310239"/>
                        </a:cubicBezTo>
                        <a:cubicBezTo>
                          <a:pt x="1923108" y="388782"/>
                          <a:pt x="1875962" y="518584"/>
                          <a:pt x="1886551" y="646331"/>
                        </a:cubicBezTo>
                        <a:cubicBezTo>
                          <a:pt x="1702561" y="664005"/>
                          <a:pt x="1639358" y="641325"/>
                          <a:pt x="1433779" y="646331"/>
                        </a:cubicBezTo>
                        <a:cubicBezTo>
                          <a:pt x="1228200" y="651337"/>
                          <a:pt x="1145954" y="633441"/>
                          <a:pt x="924410" y="646331"/>
                        </a:cubicBezTo>
                        <a:cubicBezTo>
                          <a:pt x="702866" y="659221"/>
                          <a:pt x="531125" y="643163"/>
                          <a:pt x="415041" y="646331"/>
                        </a:cubicBezTo>
                        <a:cubicBezTo>
                          <a:pt x="298957" y="649499"/>
                          <a:pt x="124479" y="621197"/>
                          <a:pt x="0" y="646331"/>
                        </a:cubicBezTo>
                        <a:cubicBezTo>
                          <a:pt x="-1782" y="519241"/>
                          <a:pt x="2689" y="461720"/>
                          <a:pt x="0" y="336092"/>
                        </a:cubicBezTo>
                        <a:cubicBezTo>
                          <a:pt x="-2689" y="210464"/>
                          <a:pt x="2666" y="7566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 rtl="0"/>
            <a:r>
              <a:rPr lang="es" sz="1600" b="0" i="0" u="sng" baseline="0" dirty="0"/>
              <a:t>¡No dejarse influenciar por la política!</a:t>
            </a:r>
            <a:endParaRPr lang="es" sz="1600" dirty="0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28A4148A-BEDE-4AA2-8D43-A2102E1F99D7}"/>
              </a:ext>
            </a:extLst>
          </p:cNvPr>
          <p:cNvSpPr/>
          <p:nvPr/>
        </p:nvSpPr>
        <p:spPr>
          <a:xfrm>
            <a:off x="4543857" y="4588102"/>
            <a:ext cx="779705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5717CEC-0825-40DF-ACC7-B5AA6096D896}"/>
              </a:ext>
            </a:extLst>
          </p:cNvPr>
          <p:cNvSpPr txBox="1"/>
          <p:nvPr/>
        </p:nvSpPr>
        <p:spPr>
          <a:xfrm>
            <a:off x="5380785" y="4574796"/>
            <a:ext cx="3688059" cy="369332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l" rtl="0"/>
            <a:r>
              <a:rPr lang="es" sz="1800" b="0" i="0" u="none" baseline="0"/>
              <a:t>CDP = </a:t>
            </a:r>
            <a:r>
              <a:rPr lang="es" sz="1600" b="0" i="0" u="none" baseline="0"/>
              <a:t>comunidades no incorporadas</a:t>
            </a:r>
            <a:endParaRPr lang="es" sz="1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6EBD526-C47E-4CF4-91FB-14551B474771}"/>
              </a:ext>
            </a:extLst>
          </p:cNvPr>
          <p:cNvSpPr txBox="1"/>
          <p:nvPr/>
        </p:nvSpPr>
        <p:spPr>
          <a:xfrm>
            <a:off x="3278202" y="5596183"/>
            <a:ext cx="3187215" cy="584775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l" rtl="0"/>
            <a:r>
              <a:rPr lang="es" sz="1600" b="0" i="0" u="none" spc="-40" dirty="0"/>
              <a:t>No saltarse un área para favorecer una población más lejana.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6557A32-1B55-4862-BA4E-316D70A6F363}"/>
              </a:ext>
            </a:extLst>
          </p:cNvPr>
          <p:cNvSpPr txBox="1"/>
          <p:nvPr/>
        </p:nvSpPr>
        <p:spPr>
          <a:xfrm>
            <a:off x="6517627" y="5596182"/>
            <a:ext cx="2539867" cy="584775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l" rtl="0"/>
            <a:r>
              <a:rPr lang="es" sz="1600" b="0" i="1" u="none" spc="-40" dirty="0">
                <a:solidFill>
                  <a:schemeClr val="dk1"/>
                </a:solidFill>
              </a:rPr>
              <a:t>Si no entra en conflicto con las normas anteriores</a:t>
            </a:r>
            <a:endParaRPr lang="es" sz="1600" spc="-40" dirty="0"/>
          </a:p>
        </p:txBody>
      </p:sp>
      <p:sp>
        <p:nvSpPr>
          <p:cNvPr id="22" name="Arrow: Right 11">
            <a:extLst>
              <a:ext uri="{FF2B5EF4-FFF2-40B4-BE49-F238E27FC236}">
                <a16:creationId xmlns:a16="http://schemas.microsoft.com/office/drawing/2014/main" id="{D78095C7-80DD-411A-9B4A-10959A89FCAC}"/>
              </a:ext>
            </a:extLst>
          </p:cNvPr>
          <p:cNvSpPr/>
          <p:nvPr/>
        </p:nvSpPr>
        <p:spPr>
          <a:xfrm>
            <a:off x="2347652" y="5733566"/>
            <a:ext cx="904775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  <p:sp>
        <p:nvSpPr>
          <p:cNvPr id="23" name="Arrow: Right 1">
            <a:extLst>
              <a:ext uri="{FF2B5EF4-FFF2-40B4-BE49-F238E27FC236}">
                <a16:creationId xmlns:a16="http://schemas.microsoft.com/office/drawing/2014/main" id="{6CC8DE90-4ECE-4478-8B48-07574B46D966}"/>
              </a:ext>
            </a:extLst>
          </p:cNvPr>
          <p:cNvSpPr/>
          <p:nvPr/>
        </p:nvSpPr>
        <p:spPr>
          <a:xfrm>
            <a:off x="6367314" y="6322042"/>
            <a:ext cx="311045" cy="346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4" grpId="0" animBg="1"/>
      <p:bldP spid="5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19"/>
          <p:cNvSpPr txBox="1">
            <a:spLocks noGrp="1"/>
          </p:cNvSpPr>
          <p:nvPr>
            <p:ph type="body" idx="1"/>
          </p:nvPr>
        </p:nvSpPr>
        <p:spPr>
          <a:xfrm>
            <a:off x="212833" y="1886364"/>
            <a:ext cx="4705676" cy="3590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6987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➢"/>
            </a:pPr>
            <a:r>
              <a:rPr lang="es" sz="2400" b="1" i="0" u="none" baseline="0">
                <a:solidFill>
                  <a:schemeClr val="dk1"/>
                </a:solidFill>
              </a:rPr>
              <a:t>Intereses económicos:  </a:t>
            </a:r>
            <a:endParaRPr sz="2400" b="1" dirty="0">
              <a:solidFill>
                <a:schemeClr val="dk1"/>
              </a:solidFill>
            </a:endParaRPr>
          </a:p>
          <a:p>
            <a:pPr marL="640080" lvl="1" indent="-269748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s" sz="2000" b="0" i="1" u="none" baseline="0">
                <a:solidFill>
                  <a:schemeClr val="dk1"/>
                </a:solidFill>
              </a:rPr>
              <a:t>Situación actual </a:t>
            </a:r>
            <a:r>
              <a:rPr lang="es" sz="2000" b="0" i="0" u="none" baseline="0">
                <a:solidFill>
                  <a:schemeClr val="dk1"/>
                </a:solidFill>
              </a:rPr>
              <a:t>— empleo u oportunidades económicas comunes (o la falta de ellos). </a:t>
            </a:r>
            <a:endParaRPr sz="2000" dirty="0">
              <a:solidFill>
                <a:schemeClr val="dk1"/>
              </a:solidFill>
            </a:endParaRPr>
          </a:p>
          <a:p>
            <a:pPr marL="640080" lvl="1" indent="-269748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s" sz="2000" b="0" i="1" u="none" baseline="0">
                <a:solidFill>
                  <a:schemeClr val="dk1"/>
                </a:solidFill>
              </a:rPr>
              <a:t>Objetivos </a:t>
            </a:r>
            <a:r>
              <a:rPr lang="es" sz="2000" b="0" i="0" u="none" baseline="0">
                <a:solidFill>
                  <a:schemeClr val="dk1"/>
                </a:solidFill>
              </a:rPr>
              <a:t>— ampliar las oportunidades, desarrollo, atraer empleos y negocios, etc.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388" name="Google Shape;388;p19"/>
          <p:cNvSpPr txBox="1">
            <a:spLocks noGrp="1"/>
          </p:cNvSpPr>
          <p:nvPr>
            <p:ph type="body" idx="2"/>
          </p:nvPr>
        </p:nvSpPr>
        <p:spPr>
          <a:xfrm>
            <a:off x="4848700" y="1921450"/>
            <a:ext cx="4159469" cy="3450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➢"/>
            </a:pPr>
            <a:r>
              <a:rPr lang="es" sz="2400" b="1" i="0" u="none" baseline="0">
                <a:solidFill>
                  <a:schemeClr val="dk1"/>
                </a:solidFill>
              </a:rPr>
              <a:t>Intereses sociales:  </a:t>
            </a:r>
          </a:p>
          <a:p>
            <a:pPr marL="669925" lvl="1" indent="-40925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s" sz="2000" b="0" i="1" u="none" baseline="0">
                <a:solidFill>
                  <a:schemeClr val="dk1"/>
                </a:solidFill>
              </a:rPr>
              <a:t>Actuales </a:t>
            </a:r>
            <a:r>
              <a:rPr lang="es" sz="2000" b="0" i="0" u="none" baseline="0">
                <a:solidFill>
                  <a:schemeClr val="dk1"/>
                </a:solidFill>
              </a:rPr>
              <a:t>— escuelas, cultura, transporte, parques</a:t>
            </a:r>
          </a:p>
          <a:p>
            <a:pPr marL="669925" lvl="1" indent="-40925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s" sz="2000" b="0" i="1" u="none" baseline="0">
                <a:solidFill>
                  <a:schemeClr val="dk1"/>
                </a:solidFill>
              </a:rPr>
              <a:t>Objetivos </a:t>
            </a:r>
            <a:r>
              <a:rPr lang="es" sz="2000" b="0" i="0" u="none" baseline="0">
                <a:solidFill>
                  <a:schemeClr val="dk1"/>
                </a:solidFill>
              </a:rPr>
              <a:t>— mejorar las oportunidades recreativas o la seguridad pública, etc.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389" name="Google Shape;389;p19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/>
              <a:t>7</a:t>
            </a:fld>
            <a:endParaRPr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9702FF-E6F5-4D8D-BCB6-3F100A2965FC}"/>
              </a:ext>
            </a:extLst>
          </p:cNvPr>
          <p:cNvSpPr/>
          <p:nvPr/>
        </p:nvSpPr>
        <p:spPr>
          <a:xfrm>
            <a:off x="376436" y="1310890"/>
            <a:ext cx="83017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rtl="0"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s" sz="2000" b="0" i="0" u="none" baseline="0" dirty="0">
                <a:solidFill>
                  <a:schemeClr val="dk1"/>
                </a:solidFill>
              </a:rPr>
              <a:t>Es un área geográfica comprendida de residentes que comparten </a:t>
            </a:r>
            <a:r>
              <a:rPr lang="es" sz="2000" b="0" i="0" u="none" baseline="0" dirty="0">
                <a:solidFill>
                  <a:schemeClr val="dk1"/>
                </a:solidFill>
                <a:extLst>
                  <a:ext uri="http://customooxmlschemas.google.com/">
                    <go:slidesCustomData xmlns:lc="http://schemas.openxmlformats.org/drawingml/2006/lockedCanvas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intereses </a:t>
            </a:r>
            <a:r>
              <a:rPr lang="es" sz="2000" b="0" i="0" u="none" baseline="0" dirty="0">
                <a:solidFill>
                  <a:schemeClr val="dk1"/>
                </a:solidFill>
              </a:rPr>
              <a:t>similares</a:t>
            </a:r>
          </a:p>
        </p:txBody>
      </p:sp>
      <p:sp>
        <p:nvSpPr>
          <p:cNvPr id="10" name="Google Shape;378;p17">
            <a:extLst>
              <a:ext uri="{FF2B5EF4-FFF2-40B4-BE49-F238E27FC236}">
                <a16:creationId xmlns:a16="http://schemas.microsoft.com/office/drawing/2014/main" id="{7659792B-E3DD-4B94-9F0E-2A6388C9B9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199" y="10526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s" sz="3300" b="0" i="1" u="none" baseline="0" dirty="0">
                <a:solidFill>
                  <a:schemeClr val="dk1"/>
                </a:solidFill>
              </a:rPr>
              <a:t>¿Qué es una Comunidad de Interés? (COI)</a:t>
            </a:r>
            <a:endParaRPr sz="3300" i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517492-711D-4BF2-AA66-4006D3214362}"/>
              </a:ext>
            </a:extLst>
          </p:cNvPr>
          <p:cNvSpPr/>
          <p:nvPr/>
        </p:nvSpPr>
        <p:spPr>
          <a:xfrm>
            <a:off x="212833" y="4511575"/>
            <a:ext cx="8686801" cy="203542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347345" lvl="0" indent="-342900" algn="l" rtl="0">
              <a:spcBef>
                <a:spcPts val="520"/>
              </a:spcBef>
              <a:buSzPts val="2400"/>
              <a:buFont typeface="Arial" panose="020B0604020202020204" pitchFamily="34" charset="0"/>
              <a:buChar char="•"/>
            </a:pPr>
            <a:r>
              <a:rPr lang="es" sz="2800" b="1" i="0" u="none" baseline="0" dirty="0">
                <a:solidFill>
                  <a:schemeClr val="dk1"/>
                </a:solidFill>
              </a:rPr>
              <a:t>Describa lo que define a su COI:</a:t>
            </a:r>
            <a:endParaRPr lang="es" sz="2800" b="1" dirty="0"/>
          </a:p>
          <a:p>
            <a:pPr marL="680847" lvl="1" indent="-342900" algn="l" rtl="0">
              <a:spcBef>
                <a:spcPts val="520"/>
              </a:spcBef>
              <a:buClr>
                <a:schemeClr val="accent3"/>
              </a:buClr>
              <a:buSzPts val="2400"/>
              <a:buFont typeface="Arial" panose="020B0604020202020204" pitchFamily="34" charset="0"/>
              <a:buChar char="•"/>
            </a:pPr>
            <a:r>
              <a:rPr lang="es" sz="2400" b="0" i="0" u="none" baseline="0" dirty="0">
                <a:solidFill>
                  <a:schemeClr val="tx1"/>
                </a:solidFill>
              </a:rPr>
              <a:t>¿Qué une a su comunidad?</a:t>
            </a:r>
          </a:p>
          <a:p>
            <a:pPr marL="713232" lvl="1" indent="-342900" algn="l" rtl="0">
              <a:lnSpc>
                <a:spcPct val="80000"/>
              </a:lnSpc>
              <a:spcBef>
                <a:spcPts val="480"/>
              </a:spcBef>
              <a:buSzPts val="2400"/>
              <a:buFont typeface="Arial" panose="020B0604020202020204" pitchFamily="34" charset="0"/>
              <a:buChar char="•"/>
            </a:pPr>
            <a:r>
              <a:rPr lang="es" sz="2400" b="0" i="0" u="none" baseline="0" dirty="0">
                <a:solidFill>
                  <a:schemeClr val="tx1"/>
                </a:solidFill>
              </a:rPr>
              <a:t>¿Cuál es su misión o lo que tienen en común?</a:t>
            </a:r>
          </a:p>
          <a:p>
            <a:pPr marL="713232" lvl="1" indent="-342900" algn="l" rtl="0">
              <a:lnSpc>
                <a:spcPct val="80000"/>
              </a:lnSpc>
              <a:spcBef>
                <a:spcPts val="480"/>
              </a:spcBef>
              <a:buSzPts val="2400"/>
              <a:buFont typeface="Arial" panose="020B0604020202020204" pitchFamily="34" charset="0"/>
              <a:buChar char="•"/>
            </a:pPr>
            <a:r>
              <a:rPr lang="es" sz="2400" b="0" i="0" u="none" baseline="0" dirty="0">
                <a:solidFill>
                  <a:schemeClr val="tx1"/>
                </a:solidFill>
              </a:rPr>
              <a:t>¿Cuáles son sus objetivos comunes?</a:t>
            </a:r>
          </a:p>
          <a:p>
            <a:pPr marL="713232" lvl="1" indent="-342900" algn="l" rtl="0">
              <a:lnSpc>
                <a:spcPct val="80000"/>
              </a:lnSpc>
              <a:spcBef>
                <a:spcPts val="480"/>
              </a:spcBef>
              <a:buSzPts val="2400"/>
              <a:buFont typeface="Arial" panose="020B0604020202020204" pitchFamily="34" charset="0"/>
              <a:buChar char="•"/>
            </a:pPr>
            <a:r>
              <a:rPr lang="es" sz="2400" b="0" i="0" u="none" baseline="0" dirty="0">
                <a:solidFill>
                  <a:schemeClr val="tx1"/>
                </a:solidFill>
              </a:rPr>
              <a:t>¿Qué es diferente fuera de los límites de su COI?</a:t>
            </a:r>
          </a:p>
        </p:txBody>
      </p:sp>
      <p:pic>
        <p:nvPicPr>
          <p:cNvPr id="6" name="Graphic 5" descr="Cycle with people">
            <a:extLst>
              <a:ext uri="{FF2B5EF4-FFF2-40B4-BE49-F238E27FC236}">
                <a16:creationId xmlns:a16="http://schemas.microsoft.com/office/drawing/2014/main" id="{150A752A-D3B0-4B71-AD50-FD589569FE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42110" y="4431661"/>
            <a:ext cx="1880170" cy="188017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e5d4919941_2_5"/>
          <p:cNvSpPr txBox="1">
            <a:spLocks noGrp="1"/>
          </p:cNvSpPr>
          <p:nvPr>
            <p:ph type="title"/>
          </p:nvPr>
        </p:nvSpPr>
        <p:spPr>
          <a:xfrm>
            <a:off x="467150" y="934321"/>
            <a:ext cx="8229600" cy="7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lvl="0" algn="l" rtl="0">
              <a:lnSpc>
                <a:spcPct val="80000"/>
              </a:lnSpc>
              <a:buClr>
                <a:schemeClr val="dk1"/>
              </a:buClr>
              <a:buSzPts val="5400"/>
            </a:pPr>
            <a:r>
              <a:rPr lang="es" sz="3200" b="0" i="1" u="none" baseline="0" dirty="0">
                <a:solidFill>
                  <a:schemeClr val="dk1"/>
                </a:solidFill>
              </a:rPr>
              <a:t>Calendario de redistribución </a:t>
            </a:r>
            <a:br>
              <a:rPr lang="es" sz="3200" b="0" i="1" u="none" baseline="0" dirty="0">
                <a:solidFill>
                  <a:schemeClr val="dk1"/>
                </a:solidFill>
              </a:rPr>
            </a:br>
            <a:r>
              <a:rPr lang="es" sz="3200" b="0" i="1" u="none" baseline="0" dirty="0">
                <a:solidFill>
                  <a:schemeClr val="dk1"/>
                </a:solidFill>
              </a:rPr>
              <a:t>de distritos del Condado de Alameda</a:t>
            </a:r>
            <a:endParaRPr sz="3200" i="1" dirty="0">
              <a:solidFill>
                <a:schemeClr val="dk1"/>
              </a:solidFill>
            </a:endParaRPr>
          </a:p>
        </p:txBody>
      </p:sp>
      <p:sp>
        <p:nvSpPr>
          <p:cNvPr id="460" name="Google Shape;460;ge5d4919941_2_5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/>
              <a:t>8</a:t>
            </a:fld>
            <a:endParaRPr dirty="0"/>
          </a:p>
        </p:txBody>
      </p:sp>
      <p:pic>
        <p:nvPicPr>
          <p:cNvPr id="6" name="Graphic 5" descr="Daily calendar">
            <a:extLst>
              <a:ext uri="{FF2B5EF4-FFF2-40B4-BE49-F238E27FC236}">
                <a16:creationId xmlns:a16="http://schemas.microsoft.com/office/drawing/2014/main" id="{7F6D9D9A-8CBE-47F2-9DB6-CDACD014DB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40775" y="752215"/>
            <a:ext cx="914400" cy="9144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3B6C8DE-433B-4319-A38A-F513806589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42093"/>
              </p:ext>
            </p:extLst>
          </p:nvPr>
        </p:nvGraphicFramePr>
        <p:xfrm>
          <a:off x="275421" y="1738081"/>
          <a:ext cx="8681292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349">
                  <a:extLst>
                    <a:ext uri="{9D8B030D-6E8A-4147-A177-3AD203B41FA5}">
                      <a16:colId xmlns:a16="http://schemas.microsoft.com/office/drawing/2014/main" val="2944683401"/>
                    </a:ext>
                  </a:extLst>
                </a:gridCol>
                <a:gridCol w="5081943">
                  <a:extLst>
                    <a:ext uri="{9D8B030D-6E8A-4147-A177-3AD203B41FA5}">
                      <a16:colId xmlns:a16="http://schemas.microsoft.com/office/drawing/2014/main" val="3822379023"/>
                    </a:ext>
                  </a:extLst>
                </a:gridCol>
              </a:tblGrid>
              <a:tr h="879493">
                <a:tc gridSpan="2">
                  <a:txBody>
                    <a:bodyPr/>
                    <a:lstStyle/>
                    <a:p>
                      <a:pPr algn="ctr" rtl="0"/>
                      <a:endParaRPr lang="es" sz="16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0"/>
                      <a:r>
                        <a:rPr lang="es" sz="1800" b="1" i="0" u="none" baseline="0">
                          <a:solidFill>
                            <a:schemeClr val="tx1"/>
                          </a:solidFill>
                        </a:rPr>
                        <a:t>Actualmente se ha planificado que todas las reuniones sean conducidas virtualmente a través de https://bos.acgov.org/broadcast/</a:t>
                      </a:r>
                    </a:p>
                    <a:p>
                      <a:endParaRPr lang="e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687777"/>
                  </a:ext>
                </a:extLst>
              </a:tr>
              <a:tr h="629441">
                <a:tc>
                  <a:txBody>
                    <a:bodyPr/>
                    <a:lstStyle/>
                    <a:p>
                      <a:pPr algn="l" rtl="0"/>
                      <a:r>
                        <a:rPr lang="es" sz="1800" b="1" i="0" u="none" baseline="0"/>
                        <a:t>Reuniones para obtener comentarios del público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s" sz="1600" b="0" i="0" u="none" baseline="0"/>
                        <a:t>Martes 9/21 a las 6pm </a:t>
                      </a:r>
                    </a:p>
                    <a:p>
                      <a:pPr algn="l" rtl="0"/>
                      <a:r>
                        <a:rPr lang="es" sz="1600" b="0" i="0" u="none" baseline="0"/>
                        <a:t>Martes 10/12 a las 12pm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16175"/>
                  </a:ext>
                </a:extLst>
              </a:tr>
              <a:tr h="629441">
                <a:tc>
                  <a:txBody>
                    <a:bodyPr/>
                    <a:lstStyle/>
                    <a:p>
                      <a:pPr algn="l" rtl="0"/>
                      <a:r>
                        <a:rPr lang="es" sz="1800" b="1" i="0" u="none" baseline="0"/>
                        <a:t>Reuniones para definir borradores de los mapas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s" sz="1600" b="0" i="0" u="none" baseline="0"/>
                        <a:t>Martes 10/26 a las 6pm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642885"/>
                  </a:ext>
                </a:extLst>
              </a:tr>
              <a:tr h="707765">
                <a:tc>
                  <a:txBody>
                    <a:bodyPr/>
                    <a:lstStyle/>
                    <a:p>
                      <a:pPr algn="l" rtl="0"/>
                      <a:r>
                        <a:rPr lang="es" sz="1800" b="1" i="0" u="none" baseline="0"/>
                        <a:t>Reuniones para recibir comentarios sobre el borrador del mapa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s" sz="1600" b="0" i="0" u="none" baseline="0"/>
                        <a:t>Martes 11/2 a las 6pm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" sz="1600" b="0" i="0" u="none" baseline="0"/>
                        <a:t>Jueves 11/4 a las 6pm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" sz="1600" b="0" i="0" u="none" baseline="0"/>
                        <a:t>Martes 11/16 a las 6pm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" sz="1600" b="0" i="0" u="none" baseline="0"/>
                        <a:t>Martes 11/23 a las 6pm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" sz="1600" b="0" i="0" u="none" baseline="0"/>
                        <a:t>Jueves 12/2 a las 6pm</a:t>
                      </a:r>
                    </a:p>
                    <a:p>
                      <a:pPr algn="l" rtl="0"/>
                      <a:endParaRPr lang="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084086"/>
                  </a:ext>
                </a:extLst>
              </a:tr>
              <a:tr h="629441">
                <a:tc>
                  <a:txBody>
                    <a:bodyPr/>
                    <a:lstStyle/>
                    <a:p>
                      <a:pPr algn="l" rtl="0"/>
                      <a:r>
                        <a:rPr lang="es" sz="1800" b="1" i="0" u="none" baseline="0"/>
                        <a:t>Adopción de distritos definitivos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s" sz="1600" b="0" i="0" u="none" baseline="0" dirty="0"/>
                        <a:t>Primera lectura: Martes 7 de diciembre a las 12 del mediodía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" sz="1600" b="0" i="0" u="none" baseline="0" dirty="0"/>
                        <a:t>Segunda lectura: Martes 14 de diciembre a las 12 del mediodía </a:t>
                      </a:r>
                      <a:endParaRPr lang="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492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76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22"/>
          <p:cNvSpPr txBox="1">
            <a:spLocks noGrp="1"/>
          </p:cNvSpPr>
          <p:nvPr>
            <p:ph type="title"/>
          </p:nvPr>
        </p:nvSpPr>
        <p:spPr>
          <a:xfrm>
            <a:off x="847197" y="904584"/>
            <a:ext cx="5116882" cy="74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" sz="3300" b="0" i="1" u="none" baseline="0" dirty="0">
                <a:solidFill>
                  <a:schemeClr val="dk1"/>
                </a:solidFill>
              </a:rPr>
              <a:t>¿Por qué debe usted </a:t>
            </a:r>
            <a:br>
              <a:rPr lang="es" sz="3300" b="0" i="1" u="none" baseline="0" dirty="0">
                <a:solidFill>
                  <a:schemeClr val="dk1"/>
                </a:solidFill>
              </a:rPr>
            </a:br>
            <a:r>
              <a:rPr lang="es" sz="3300" b="0" i="1" u="none" baseline="0" dirty="0">
                <a:solidFill>
                  <a:schemeClr val="dk1"/>
                </a:solidFill>
              </a:rPr>
              <a:t>participar?</a:t>
            </a:r>
            <a:endParaRPr sz="3300" i="1" dirty="0"/>
          </a:p>
        </p:txBody>
      </p:sp>
      <p:sp>
        <p:nvSpPr>
          <p:cNvPr id="467" name="Google Shape;467;p22"/>
          <p:cNvSpPr txBox="1">
            <a:spLocks noGrp="1"/>
          </p:cNvSpPr>
          <p:nvPr>
            <p:ph type="body" idx="1"/>
          </p:nvPr>
        </p:nvSpPr>
        <p:spPr>
          <a:xfrm>
            <a:off x="830469" y="1914493"/>
            <a:ext cx="8125641" cy="4785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80"/>
              <a:buFont typeface="Wingdings" panose="05000000000000000000" pitchFamily="2" charset="2"/>
              <a:buChar char="§"/>
            </a:pPr>
            <a:r>
              <a:rPr lang="es" sz="2400" b="0" i="0" u="none" baseline="0" dirty="0">
                <a:solidFill>
                  <a:schemeClr val="dk1"/>
                </a:solidFill>
              </a:rPr>
              <a:t>Para asegurarse de que estemos enterados de su Comunidad de Interés.</a:t>
            </a:r>
            <a:br>
              <a:rPr lang="es" sz="2400" dirty="0">
                <a:solidFill>
                  <a:schemeClr val="dk1"/>
                </a:solidFill>
              </a:rPr>
            </a:b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280"/>
              <a:buFont typeface="Wingdings" panose="05000000000000000000" pitchFamily="2" charset="2"/>
              <a:buChar char="§"/>
            </a:pPr>
            <a:r>
              <a:rPr lang="es" sz="2400" b="0" i="0" u="none" baseline="0" dirty="0">
                <a:solidFill>
                  <a:schemeClr val="dk1"/>
                </a:solidFill>
              </a:rPr>
              <a:t>Para darle una voz a su comunidad y cerciorarse de que tenga un acceso equitativo al proceso político. </a:t>
            </a:r>
            <a:br>
              <a:rPr lang="es" sz="2400" dirty="0">
                <a:solidFill>
                  <a:schemeClr val="dk1"/>
                </a:solidFill>
              </a:rPr>
            </a:b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280"/>
              <a:buFont typeface="Wingdings" panose="05000000000000000000" pitchFamily="2" charset="2"/>
              <a:buChar char="§"/>
            </a:pPr>
            <a:r>
              <a:rPr lang="es" sz="2400" b="0" i="0" u="none" baseline="0" dirty="0">
                <a:solidFill>
                  <a:schemeClr val="dk1"/>
                </a:solidFill>
              </a:rPr>
              <a:t>Para motivar a los ciudadanos a registrarse, votar y permanecer comprometidos políticamente. </a:t>
            </a:r>
            <a:br>
              <a:rPr lang="es" sz="2400" dirty="0">
                <a:solidFill>
                  <a:schemeClr val="dk1"/>
                </a:solidFill>
              </a:rPr>
            </a:b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280"/>
              <a:buFont typeface="Wingdings" panose="05000000000000000000" pitchFamily="2" charset="2"/>
              <a:buChar char="§"/>
            </a:pPr>
            <a:r>
              <a:rPr lang="es" sz="2400" b="0" i="0" u="none" baseline="0" dirty="0">
                <a:solidFill>
                  <a:schemeClr val="dk1"/>
                </a:solidFill>
              </a:rPr>
              <a:t>Para ayudar a darle forma a un plan que les proporcione a las comunidades una oportunidad significativa de elegir candidatos que representen sus intereses en asuntos que son importantes en sus vidas. </a:t>
            </a:r>
            <a:endParaRPr dirty="0"/>
          </a:p>
          <a:p>
            <a:pPr marL="274320" lvl="0" indent="-11747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</a:pPr>
            <a:endParaRPr dirty="0">
              <a:solidFill>
                <a:schemeClr val="dk1"/>
              </a:solidFill>
            </a:endParaRPr>
          </a:p>
        </p:txBody>
      </p:sp>
      <p:pic>
        <p:nvPicPr>
          <p:cNvPr id="4" name="Picture 3" descr="A picture containing grass, outdoor, sky, field&#10;&#10;Description automatically generated">
            <a:extLst>
              <a:ext uri="{FF2B5EF4-FFF2-40B4-BE49-F238E27FC236}">
                <a16:creationId xmlns:a16="http://schemas.microsoft.com/office/drawing/2014/main" id="{2BEE0A52-C48C-49C7-8105-C9EC9B1445F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64495" y="113330"/>
            <a:ext cx="2645596" cy="1763730"/>
          </a:xfrm>
          <a:prstGeom prst="rect">
            <a:avLst/>
          </a:prstGeom>
        </p:spPr>
      </p:pic>
      <p:pic>
        <p:nvPicPr>
          <p:cNvPr id="3" name="Graphic 2" descr="Raised hand">
            <a:extLst>
              <a:ext uri="{FF2B5EF4-FFF2-40B4-BE49-F238E27FC236}">
                <a16:creationId xmlns:a16="http://schemas.microsoft.com/office/drawing/2014/main" id="{1BF26852-4CF6-4939-AC2E-F031F5625A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909" y="1713997"/>
            <a:ext cx="914400" cy="914400"/>
          </a:xfrm>
          <a:prstGeom prst="rect">
            <a:avLst/>
          </a:prstGeom>
        </p:spPr>
      </p:pic>
      <p:pic>
        <p:nvPicPr>
          <p:cNvPr id="6" name="Graphic 5" descr="Megaphone">
            <a:extLst>
              <a:ext uri="{FF2B5EF4-FFF2-40B4-BE49-F238E27FC236}">
                <a16:creationId xmlns:a16="http://schemas.microsoft.com/office/drawing/2014/main" id="{F34F6683-AC45-4044-8672-4EEF8DE0C4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11625" y="2828893"/>
            <a:ext cx="914400" cy="914400"/>
          </a:xfrm>
          <a:prstGeom prst="rect">
            <a:avLst/>
          </a:prstGeom>
        </p:spPr>
      </p:pic>
      <p:pic>
        <p:nvPicPr>
          <p:cNvPr id="8" name="Graphic 7" descr="Checkmark">
            <a:extLst>
              <a:ext uri="{FF2B5EF4-FFF2-40B4-BE49-F238E27FC236}">
                <a16:creationId xmlns:a16="http://schemas.microsoft.com/office/drawing/2014/main" id="{124AD31A-BC1F-461C-958B-4BE99372438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73269" y="4009490"/>
            <a:ext cx="767993" cy="767993"/>
          </a:xfrm>
          <a:prstGeom prst="rect">
            <a:avLst/>
          </a:prstGeom>
        </p:spPr>
      </p:pic>
      <p:pic>
        <p:nvPicPr>
          <p:cNvPr id="10" name="Graphic 9" descr="Group success">
            <a:extLst>
              <a:ext uri="{FF2B5EF4-FFF2-40B4-BE49-F238E27FC236}">
                <a16:creationId xmlns:a16="http://schemas.microsoft.com/office/drawing/2014/main" id="{B4F54DED-0B41-49C6-ADF1-CA413D134F6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44669" y="5043680"/>
            <a:ext cx="996593" cy="9965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2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B96874EE47F54EADF5422594E31EE8" ma:contentTypeVersion="8" ma:contentTypeDescription="Create a new document." ma:contentTypeScope="" ma:versionID="68526d15e4668db2f28ee7d6bb314dbc">
  <xsd:schema xmlns:xsd="http://www.w3.org/2001/XMLSchema" xmlns:xs="http://www.w3.org/2001/XMLSchema" xmlns:p="http://schemas.microsoft.com/office/2006/metadata/properties" xmlns:ns2="bf709a58-1d91-4edb-aa17-64af9b0b9e52" targetNamespace="http://schemas.microsoft.com/office/2006/metadata/properties" ma:root="true" ma:fieldsID="b1ca44ada53d09d8e2f838821c2b50e8" ns2:_="">
    <xsd:import namespace="bf709a58-1d91-4edb-aa17-64af9b0b9e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09a58-1d91-4edb-aa17-64af9b0b9e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ED1E55-C542-4F8B-8C6B-F02142EB2068}"/>
</file>

<file path=customXml/itemProps2.xml><?xml version="1.0" encoding="utf-8"?>
<ds:datastoreItem xmlns:ds="http://schemas.openxmlformats.org/officeDocument/2006/customXml" ds:itemID="{2B57B10A-3155-40B2-BAEF-48B6E711934A}"/>
</file>

<file path=customXml/itemProps3.xml><?xml version="1.0" encoding="utf-8"?>
<ds:datastoreItem xmlns:ds="http://schemas.openxmlformats.org/officeDocument/2006/customXml" ds:itemID="{50BD634C-C500-4966-9835-CCEF83CF1037}"/>
</file>

<file path=docProps/app.xml><?xml version="1.0" encoding="utf-8"?>
<Properties xmlns="http://schemas.openxmlformats.org/officeDocument/2006/extended-properties" xmlns:vt="http://schemas.openxmlformats.org/officeDocument/2006/docPropsVTypes">
  <TotalTime>9339</TotalTime>
  <Words>1384</Words>
  <Application>Microsoft Office PowerPoint</Application>
  <PresentationFormat>On-screen Show (4:3)</PresentationFormat>
  <Paragraphs>143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Noto Sans Symbols</vt:lpstr>
      <vt:lpstr>Arial</vt:lpstr>
      <vt:lpstr>Calibri</vt:lpstr>
      <vt:lpstr>Wingdings</vt:lpstr>
      <vt:lpstr>Default Theme</vt:lpstr>
      <vt:lpstr>PowerPoint Presentation</vt:lpstr>
      <vt:lpstr>PowerPoint Presentation</vt:lpstr>
      <vt:lpstr>Contexto:  ¿Qué papel juega la Junta de Supervisores?</vt:lpstr>
      <vt:lpstr>¿Qué es la redistribución de distritos?</vt:lpstr>
      <vt:lpstr>Nueva ley estatal sobre el proceso de redistribución de distritos</vt:lpstr>
      <vt:lpstr>¿Cuáles son las normas para definir distritos?</vt:lpstr>
      <vt:lpstr>¿Qué es una Comunidad de Interés? (COI)</vt:lpstr>
      <vt:lpstr>Calendario de redistribución  de distritos del Condado de Alameda</vt:lpstr>
      <vt:lpstr>¿Por qué debe usted  participar?</vt:lpstr>
      <vt:lpstr>Participe: ¡Dele forma a su futuro!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Redistricting in  Alameda County:  Project Overview</dc:title>
  <dc:creator>Judy Krueger</dc:creator>
  <cp:lastModifiedBy>Tracy Lu</cp:lastModifiedBy>
  <cp:revision>39</cp:revision>
  <dcterms:created xsi:type="dcterms:W3CDTF">2016-06-08T20:57:33Z</dcterms:created>
  <dcterms:modified xsi:type="dcterms:W3CDTF">2021-08-30T23:23:23Z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0x010100F2B96874EE47F54EADF5422594E31EE8</vt:lpwstr>
  </property>
</Properties>
</file>